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2" r:id="rId4"/>
  </p:sldMasterIdLst>
  <p:notesMasterIdLst>
    <p:notesMasterId r:id="rId36"/>
  </p:notesMasterIdLst>
  <p:handoutMasterIdLst>
    <p:handoutMasterId r:id="rId37"/>
  </p:handoutMasterIdLst>
  <p:sldIdLst>
    <p:sldId id="256" r:id="rId5"/>
    <p:sldId id="435" r:id="rId6"/>
    <p:sldId id="436" r:id="rId7"/>
    <p:sldId id="439" r:id="rId8"/>
    <p:sldId id="441" r:id="rId9"/>
    <p:sldId id="440" r:id="rId10"/>
    <p:sldId id="432" r:id="rId11"/>
    <p:sldId id="438" r:id="rId12"/>
    <p:sldId id="442" r:id="rId13"/>
    <p:sldId id="430" r:id="rId14"/>
    <p:sldId id="444" r:id="rId15"/>
    <p:sldId id="433" r:id="rId16"/>
    <p:sldId id="446" r:id="rId17"/>
    <p:sldId id="447" r:id="rId18"/>
    <p:sldId id="453" r:id="rId19"/>
    <p:sldId id="318" r:id="rId20"/>
    <p:sldId id="448" r:id="rId21"/>
    <p:sldId id="449" r:id="rId22"/>
    <p:sldId id="450" r:id="rId23"/>
    <p:sldId id="431" r:id="rId24"/>
    <p:sldId id="451" r:id="rId25"/>
    <p:sldId id="452" r:id="rId26"/>
    <p:sldId id="410" r:id="rId27"/>
    <p:sldId id="455" r:id="rId28"/>
    <p:sldId id="454" r:id="rId29"/>
    <p:sldId id="262" r:id="rId30"/>
    <p:sldId id="257" r:id="rId31"/>
    <p:sldId id="258" r:id="rId32"/>
    <p:sldId id="259" r:id="rId33"/>
    <p:sldId id="260" r:id="rId34"/>
    <p:sldId id="261" r:id="rId35"/>
  </p:sldIdLst>
  <p:sldSz cx="9144000" cy="5143500" type="screen16x9"/>
  <p:notesSz cx="6858000" cy="9144000"/>
  <p:embeddedFontLst>
    <p:embeddedFont>
      <p:font typeface="Bodoni Moda 18pt" panose="020F0502020204030204" pitchFamily="34" charset="0"/>
      <p:regular r:id="rId38"/>
      <p:bold r:id="rId39"/>
      <p:italic r:id="rId40"/>
      <p:boldItalic r:id="rId41"/>
    </p:embeddedFont>
    <p:embeddedFont>
      <p:font typeface="Bodoni Moda 18pt SemiBold" panose="020F050202020403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tahoma" panose="020B0604030504040204" pitchFamily="34" charset="0"/>
      <p:regular r:id="rId50"/>
      <p:bold r:id="rId51"/>
    </p:embeddedFont>
  </p:embeddedFontLst>
  <p:defaultTextStyle>
    <a:defPPr>
      <a:defRPr lang="it-IT"/>
    </a:defPPr>
    <a:lvl1pPr marL="0" algn="l" defTabSz="68575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79" algn="l" defTabSz="68575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57" algn="l" defTabSz="68575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36" algn="l" defTabSz="68575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14" algn="l" defTabSz="68575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93" algn="l" defTabSz="68575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271" algn="l" defTabSz="68575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150" algn="l" defTabSz="68575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029" algn="l" defTabSz="68575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7F1337-52A2-6C8C-15E9-BC0CA541E435}" name="Barbara Ferreira" initials="BF" userId="S::barbara.ferreira@eso.org::a529a798-5e73-46da-89f8-9b2e1fd8a3ba" providerId="AD"/>
  <p188:author id="{03F9146B-3274-7CFE-D9AB-265FE72FE02B}" name="Anna-Lynn Wegener" initials="AW" userId="S::anna-lynn.wegener@eso.org::a5611a92-bd2a-454a-b34b-d150f75e9a49" providerId="AD"/>
  <p188:author id="{FBEF6BE4-ACE8-4CC6-62E2-B68A38696665}" name="Mariya Lyubenova" initials="ML" userId="S::mlyubeno@eso.org::4a3d45d4-0f0a-4162-8027-9f04fdd6418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7BE"/>
    <a:srgbClr val="FFA400"/>
    <a:srgbClr val="D911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577199-25DE-5744-83C2-C1B7874A1010}" v="1940" dt="2022-11-02T12:51:05.1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93"/>
    <p:restoredTop sz="86463"/>
  </p:normalViewPr>
  <p:slideViewPr>
    <p:cSldViewPr snapToGrid="0">
      <p:cViewPr varScale="1">
        <p:scale>
          <a:sx n="135" d="100"/>
          <a:sy n="135" d="100"/>
        </p:scale>
        <p:origin x="168" y="352"/>
      </p:cViewPr>
      <p:guideLst/>
    </p:cSldViewPr>
  </p:slideViewPr>
  <p:outlineViewPr>
    <p:cViewPr>
      <p:scale>
        <a:sx n="33" d="100"/>
        <a:sy n="33" d="100"/>
      </p:scale>
      <p:origin x="0" y="-135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8" Type="http://schemas.microsoft.com/office/2018/10/relationships/authors" Target="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 Russell" userId="dab7ec6c-a4e1-4c80-9aec-6087f997a021" providerId="ADAL" clId="{55577199-25DE-5744-83C2-C1B7874A1010}"/>
    <pc:docChg chg="undo redo custSel addSld delSld modSld sldOrd modMainMaster">
      <pc:chgData name="Adrian Russell" userId="dab7ec6c-a4e1-4c80-9aec-6087f997a021" providerId="ADAL" clId="{55577199-25DE-5744-83C2-C1B7874A1010}" dt="2022-11-02T12:51:05.161" v="7729"/>
      <pc:docMkLst>
        <pc:docMk/>
      </pc:docMkLst>
      <pc:sldChg chg="addSp delSp modSp mod setBg">
        <pc:chgData name="Adrian Russell" userId="dab7ec6c-a4e1-4c80-9aec-6087f997a021" providerId="ADAL" clId="{55577199-25DE-5744-83C2-C1B7874A1010}" dt="2022-11-02T08:33:26.694" v="7594" actId="18331"/>
        <pc:sldMkLst>
          <pc:docMk/>
          <pc:sldMk cId="4234370735" sldId="256"/>
        </pc:sldMkLst>
        <pc:spChg chg="mod">
          <ac:chgData name="Adrian Russell" userId="dab7ec6c-a4e1-4c80-9aec-6087f997a021" providerId="ADAL" clId="{55577199-25DE-5744-83C2-C1B7874A1010}" dt="2022-10-11T08:30:25.195" v="42" actId="20577"/>
          <ac:spMkLst>
            <pc:docMk/>
            <pc:sldMk cId="4234370735" sldId="256"/>
            <ac:spMk id="2" creationId="{9F18BD70-E110-2B57-C340-DF446ACAE5DF}"/>
          </ac:spMkLst>
        </pc:spChg>
        <pc:spChg chg="add del mod">
          <ac:chgData name="Adrian Russell" userId="dab7ec6c-a4e1-4c80-9aec-6087f997a021" providerId="ADAL" clId="{55577199-25DE-5744-83C2-C1B7874A1010}" dt="2022-10-31T16:40:16.752" v="2426" actId="478"/>
          <ac:spMkLst>
            <pc:docMk/>
            <pc:sldMk cId="4234370735" sldId="256"/>
            <ac:spMk id="3" creationId="{513CFDBC-7BF3-E4C3-C6AD-9083358DFE68}"/>
          </ac:spMkLst>
        </pc:spChg>
        <pc:spChg chg="add mod">
          <ac:chgData name="Adrian Russell" userId="dab7ec6c-a4e1-4c80-9aec-6087f997a021" providerId="ADAL" clId="{55577199-25DE-5744-83C2-C1B7874A1010}" dt="2022-11-01T17:05:49.043" v="5831"/>
          <ac:spMkLst>
            <pc:docMk/>
            <pc:sldMk cId="4234370735" sldId="256"/>
            <ac:spMk id="3" creationId="{F2192F17-0BAC-0EA1-E51C-8B29A41B1F7A}"/>
          </ac:spMkLst>
        </pc:spChg>
      </pc:sldChg>
      <pc:sldChg chg="add del">
        <pc:chgData name="Adrian Russell" userId="dab7ec6c-a4e1-4c80-9aec-6087f997a021" providerId="ADAL" clId="{55577199-25DE-5744-83C2-C1B7874A1010}" dt="2022-11-01T19:08:33.656" v="6677" actId="2696"/>
        <pc:sldMkLst>
          <pc:docMk/>
          <pc:sldMk cId="0" sldId="257"/>
        </pc:sldMkLst>
      </pc:sldChg>
      <pc:sldChg chg="addSp modSp add ord">
        <pc:chgData name="Adrian Russell" userId="dab7ec6c-a4e1-4c80-9aec-6087f997a021" providerId="ADAL" clId="{55577199-25DE-5744-83C2-C1B7874A1010}" dt="2022-11-02T12:50:51.512" v="7725"/>
        <pc:sldMkLst>
          <pc:docMk/>
          <pc:sldMk cId="387905943" sldId="257"/>
        </pc:sldMkLst>
        <pc:picChg chg="add mod">
          <ac:chgData name="Adrian Russell" userId="dab7ec6c-a4e1-4c80-9aec-6087f997a021" providerId="ADAL" clId="{55577199-25DE-5744-83C2-C1B7874A1010}" dt="2022-11-02T12:50:51.512" v="7725"/>
          <ac:picMkLst>
            <pc:docMk/>
            <pc:sldMk cId="387905943" sldId="257"/>
            <ac:picMk id="2" creationId="{0FA6FDAE-9877-E101-3AA9-790F47DAA3FD}"/>
          </ac:picMkLst>
        </pc:picChg>
      </pc:sldChg>
      <pc:sldChg chg="del">
        <pc:chgData name="Adrian Russell" userId="dab7ec6c-a4e1-4c80-9aec-6087f997a021" providerId="ADAL" clId="{55577199-25DE-5744-83C2-C1B7874A1010}" dt="2022-10-31T14:18:22.008" v="1349" actId="2696"/>
        <pc:sldMkLst>
          <pc:docMk/>
          <pc:sldMk cId="2325541230" sldId="257"/>
        </pc:sldMkLst>
      </pc:sldChg>
      <pc:sldChg chg="del">
        <pc:chgData name="Adrian Russell" userId="dab7ec6c-a4e1-4c80-9aec-6087f997a021" providerId="ADAL" clId="{55577199-25DE-5744-83C2-C1B7874A1010}" dt="2022-10-31T14:18:24.384" v="1350" actId="2696"/>
        <pc:sldMkLst>
          <pc:docMk/>
          <pc:sldMk cId="828078139" sldId="258"/>
        </pc:sldMkLst>
      </pc:sldChg>
      <pc:sldChg chg="addSp modSp add ord">
        <pc:chgData name="Adrian Russell" userId="dab7ec6c-a4e1-4c80-9aec-6087f997a021" providerId="ADAL" clId="{55577199-25DE-5744-83C2-C1B7874A1010}" dt="2022-11-02T12:50:54.259" v="7726"/>
        <pc:sldMkLst>
          <pc:docMk/>
          <pc:sldMk cId="2448792650" sldId="258"/>
        </pc:sldMkLst>
        <pc:picChg chg="add mod">
          <ac:chgData name="Adrian Russell" userId="dab7ec6c-a4e1-4c80-9aec-6087f997a021" providerId="ADAL" clId="{55577199-25DE-5744-83C2-C1B7874A1010}" dt="2022-11-02T12:50:54.259" v="7726"/>
          <ac:picMkLst>
            <pc:docMk/>
            <pc:sldMk cId="2448792650" sldId="258"/>
            <ac:picMk id="4" creationId="{AEB1010A-D1F6-A0EB-2D89-01291930CDFD}"/>
          </ac:picMkLst>
        </pc:picChg>
      </pc:sldChg>
      <pc:sldChg chg="addSp modSp add mod ord">
        <pc:chgData name="Adrian Russell" userId="dab7ec6c-a4e1-4c80-9aec-6087f997a021" providerId="ADAL" clId="{55577199-25DE-5744-83C2-C1B7874A1010}" dt="2022-11-02T12:50:57.433" v="7727"/>
        <pc:sldMkLst>
          <pc:docMk/>
          <pc:sldMk cId="970171675" sldId="259"/>
        </pc:sldMkLst>
        <pc:spChg chg="mod">
          <ac:chgData name="Adrian Russell" userId="dab7ec6c-a4e1-4c80-9aec-6087f997a021" providerId="ADAL" clId="{55577199-25DE-5744-83C2-C1B7874A1010}" dt="2022-11-02T12:45:33.598" v="7690" actId="20578"/>
          <ac:spMkLst>
            <pc:docMk/>
            <pc:sldMk cId="970171675" sldId="259"/>
            <ac:spMk id="2" creationId="{3B0E1264-C314-D762-6DD8-AD2B82137996}"/>
          </ac:spMkLst>
        </pc:spChg>
        <pc:picChg chg="add mod">
          <ac:chgData name="Adrian Russell" userId="dab7ec6c-a4e1-4c80-9aec-6087f997a021" providerId="ADAL" clId="{55577199-25DE-5744-83C2-C1B7874A1010}" dt="2022-11-02T12:50:57.433" v="7727"/>
          <ac:picMkLst>
            <pc:docMk/>
            <pc:sldMk cId="970171675" sldId="259"/>
            <ac:picMk id="5" creationId="{558F2DBF-1B75-B4F5-108B-8015AB2CD97D}"/>
          </ac:picMkLst>
        </pc:picChg>
      </pc:sldChg>
      <pc:sldChg chg="del">
        <pc:chgData name="Adrian Russell" userId="dab7ec6c-a4e1-4c80-9aec-6087f997a021" providerId="ADAL" clId="{55577199-25DE-5744-83C2-C1B7874A1010}" dt="2022-10-31T14:18:34.321" v="1352" actId="2696"/>
        <pc:sldMkLst>
          <pc:docMk/>
          <pc:sldMk cId="1285798761" sldId="260"/>
        </pc:sldMkLst>
      </pc:sldChg>
      <pc:sldChg chg="addSp modSp add ord">
        <pc:chgData name="Adrian Russell" userId="dab7ec6c-a4e1-4c80-9aec-6087f997a021" providerId="ADAL" clId="{55577199-25DE-5744-83C2-C1B7874A1010}" dt="2022-11-02T12:51:01.811" v="7728"/>
        <pc:sldMkLst>
          <pc:docMk/>
          <pc:sldMk cId="2120911049" sldId="260"/>
        </pc:sldMkLst>
        <pc:picChg chg="add mod">
          <ac:chgData name="Adrian Russell" userId="dab7ec6c-a4e1-4c80-9aec-6087f997a021" providerId="ADAL" clId="{55577199-25DE-5744-83C2-C1B7874A1010}" dt="2022-11-02T12:51:01.811" v="7728"/>
          <ac:picMkLst>
            <pc:docMk/>
            <pc:sldMk cId="2120911049" sldId="260"/>
            <ac:picMk id="5" creationId="{236D9EE1-A284-FB7B-CF94-5AE36DBA842B}"/>
          </ac:picMkLst>
        </pc:picChg>
      </pc:sldChg>
      <pc:sldChg chg="addSp modSp add mod ord">
        <pc:chgData name="Adrian Russell" userId="dab7ec6c-a4e1-4c80-9aec-6087f997a021" providerId="ADAL" clId="{55577199-25DE-5744-83C2-C1B7874A1010}" dt="2022-11-02T12:51:05.161" v="7729"/>
        <pc:sldMkLst>
          <pc:docMk/>
          <pc:sldMk cId="81622444" sldId="261"/>
        </pc:sldMkLst>
        <pc:spChg chg="mod">
          <ac:chgData name="Adrian Russell" userId="dab7ec6c-a4e1-4c80-9aec-6087f997a021" providerId="ADAL" clId="{55577199-25DE-5744-83C2-C1B7874A1010}" dt="2022-11-02T12:45:33.598" v="7690" actId="20578"/>
          <ac:spMkLst>
            <pc:docMk/>
            <pc:sldMk cId="81622444" sldId="261"/>
            <ac:spMk id="2" creationId="{0E3D95EE-2506-10D0-B4C8-DF003606B67E}"/>
          </ac:spMkLst>
        </pc:spChg>
        <pc:picChg chg="add mod">
          <ac:chgData name="Adrian Russell" userId="dab7ec6c-a4e1-4c80-9aec-6087f997a021" providerId="ADAL" clId="{55577199-25DE-5744-83C2-C1B7874A1010}" dt="2022-11-02T12:51:05.161" v="7729"/>
          <ac:picMkLst>
            <pc:docMk/>
            <pc:sldMk cId="81622444" sldId="261"/>
            <ac:picMk id="4" creationId="{1670F864-18B4-E81F-FD6A-30BC1617D362}"/>
          </ac:picMkLst>
        </pc:picChg>
      </pc:sldChg>
      <pc:sldChg chg="addSp delSp modSp del">
        <pc:chgData name="Adrian Russell" userId="dab7ec6c-a4e1-4c80-9aec-6087f997a021" providerId="ADAL" clId="{55577199-25DE-5744-83C2-C1B7874A1010}" dt="2022-10-31T14:18:36.309" v="1353" actId="2696"/>
        <pc:sldMkLst>
          <pc:docMk/>
          <pc:sldMk cId="1114011109" sldId="261"/>
        </pc:sldMkLst>
        <pc:spChg chg="mod">
          <ac:chgData name="Adrian Russell" userId="dab7ec6c-a4e1-4c80-9aec-6087f997a021" providerId="ADAL" clId="{55577199-25DE-5744-83C2-C1B7874A1010}" dt="2022-10-11T12:49:58.351" v="385"/>
          <ac:spMkLst>
            <pc:docMk/>
            <pc:sldMk cId="1114011109" sldId="261"/>
            <ac:spMk id="2" creationId="{136A188B-06EA-5878-1593-913E77E78586}"/>
          </ac:spMkLst>
        </pc:spChg>
        <pc:spChg chg="add del mod">
          <ac:chgData name="Adrian Russell" userId="dab7ec6c-a4e1-4c80-9aec-6087f997a021" providerId="ADAL" clId="{55577199-25DE-5744-83C2-C1B7874A1010}" dt="2022-10-11T12:49:58.351" v="385"/>
          <ac:spMkLst>
            <pc:docMk/>
            <pc:sldMk cId="1114011109" sldId="261"/>
            <ac:spMk id="3" creationId="{85DD022F-E284-A45D-2917-9801AF5D33EB}"/>
          </ac:spMkLst>
        </pc:spChg>
      </pc:sldChg>
      <pc:sldChg chg="delSp add del">
        <pc:chgData name="Adrian Russell" userId="dab7ec6c-a4e1-4c80-9aec-6087f997a021" providerId="ADAL" clId="{55577199-25DE-5744-83C2-C1B7874A1010}" dt="2022-11-01T19:02:41.021" v="6646" actId="2696"/>
        <pc:sldMkLst>
          <pc:docMk/>
          <pc:sldMk cId="2943459361" sldId="261"/>
        </pc:sldMkLst>
        <pc:spChg chg="del">
          <ac:chgData name="Adrian Russell" userId="dab7ec6c-a4e1-4c80-9aec-6087f997a021" providerId="ADAL" clId="{55577199-25DE-5744-83C2-C1B7874A1010}" dt="2022-11-01T17:05:49.043" v="5831"/>
          <ac:spMkLst>
            <pc:docMk/>
            <pc:sldMk cId="2943459361" sldId="261"/>
            <ac:spMk id="3" creationId="{1DA2DE89-F893-4C4E-9235-1368716C072E}"/>
          </ac:spMkLst>
        </pc:spChg>
      </pc:sldChg>
      <pc:sldChg chg="addSp modSp add mod ord">
        <pc:chgData name="Adrian Russell" userId="dab7ec6c-a4e1-4c80-9aec-6087f997a021" providerId="ADAL" clId="{55577199-25DE-5744-83C2-C1B7874A1010}" dt="2022-11-02T12:50:48.267" v="7724" actId="1035"/>
        <pc:sldMkLst>
          <pc:docMk/>
          <pc:sldMk cId="640543247" sldId="262"/>
        </pc:sldMkLst>
        <pc:picChg chg="add mod">
          <ac:chgData name="Adrian Russell" userId="dab7ec6c-a4e1-4c80-9aec-6087f997a021" providerId="ADAL" clId="{55577199-25DE-5744-83C2-C1B7874A1010}" dt="2022-11-02T12:50:48.267" v="7724" actId="1035"/>
          <ac:picMkLst>
            <pc:docMk/>
            <pc:sldMk cId="640543247" sldId="262"/>
            <ac:picMk id="3" creationId="{D14BAF27-B436-0BF9-2BF7-29E639CA96D8}"/>
          </ac:picMkLst>
        </pc:picChg>
      </pc:sldChg>
      <pc:sldChg chg="del setBg">
        <pc:chgData name="Adrian Russell" userId="dab7ec6c-a4e1-4c80-9aec-6087f997a021" providerId="ADAL" clId="{55577199-25DE-5744-83C2-C1B7874A1010}" dt="2022-10-31T14:18:38.566" v="1354" actId="2696"/>
        <pc:sldMkLst>
          <pc:docMk/>
          <pc:sldMk cId="1845170065" sldId="262"/>
        </pc:sldMkLst>
      </pc:sldChg>
      <pc:sldChg chg="delSp add del">
        <pc:chgData name="Adrian Russell" userId="dab7ec6c-a4e1-4c80-9aec-6087f997a021" providerId="ADAL" clId="{55577199-25DE-5744-83C2-C1B7874A1010}" dt="2022-11-01T19:02:27.247" v="6642" actId="2696"/>
        <pc:sldMkLst>
          <pc:docMk/>
          <pc:sldMk cId="3201808384" sldId="263"/>
        </pc:sldMkLst>
        <pc:spChg chg="del">
          <ac:chgData name="Adrian Russell" userId="dab7ec6c-a4e1-4c80-9aec-6087f997a021" providerId="ADAL" clId="{55577199-25DE-5744-83C2-C1B7874A1010}" dt="2022-11-01T17:05:49.043" v="5831"/>
          <ac:spMkLst>
            <pc:docMk/>
            <pc:sldMk cId="3201808384" sldId="263"/>
            <ac:spMk id="3" creationId="{1DA2DE89-F893-4C4E-9235-1368716C072E}"/>
          </ac:spMkLst>
        </pc:spChg>
      </pc:sldChg>
      <pc:sldChg chg="del">
        <pc:chgData name="Adrian Russell" userId="dab7ec6c-a4e1-4c80-9aec-6087f997a021" providerId="ADAL" clId="{55577199-25DE-5744-83C2-C1B7874A1010}" dt="2022-10-31T14:18:41.313" v="1356" actId="2696"/>
        <pc:sldMkLst>
          <pc:docMk/>
          <pc:sldMk cId="472296716" sldId="264"/>
        </pc:sldMkLst>
      </pc:sldChg>
      <pc:sldChg chg="del">
        <pc:chgData name="Adrian Russell" userId="dab7ec6c-a4e1-4c80-9aec-6087f997a021" providerId="ADAL" clId="{55577199-25DE-5744-83C2-C1B7874A1010}" dt="2022-10-31T14:19:04.781" v="1363" actId="2696"/>
        <pc:sldMkLst>
          <pc:docMk/>
          <pc:sldMk cId="1593431763" sldId="265"/>
        </pc:sldMkLst>
      </pc:sldChg>
      <pc:sldChg chg="del">
        <pc:chgData name="Adrian Russell" userId="dab7ec6c-a4e1-4c80-9aec-6087f997a021" providerId="ADAL" clId="{55577199-25DE-5744-83C2-C1B7874A1010}" dt="2022-10-31T14:18:46.059" v="1358" actId="2696"/>
        <pc:sldMkLst>
          <pc:docMk/>
          <pc:sldMk cId="501788017" sldId="267"/>
        </pc:sldMkLst>
      </pc:sldChg>
      <pc:sldChg chg="addSp modSp del">
        <pc:chgData name="Adrian Russell" userId="dab7ec6c-a4e1-4c80-9aec-6087f997a021" providerId="ADAL" clId="{55577199-25DE-5744-83C2-C1B7874A1010}" dt="2022-11-01T19:02:42.281" v="6647" actId="2696"/>
        <pc:sldMkLst>
          <pc:docMk/>
          <pc:sldMk cId="3472199337" sldId="269"/>
        </pc:sldMkLst>
        <pc:spChg chg="add mod">
          <ac:chgData name="Adrian Russell" userId="dab7ec6c-a4e1-4c80-9aec-6087f997a021" providerId="ADAL" clId="{55577199-25DE-5744-83C2-C1B7874A1010}" dt="2022-10-31T16:31:49.992" v="2377"/>
          <ac:spMkLst>
            <pc:docMk/>
            <pc:sldMk cId="3472199337" sldId="269"/>
            <ac:spMk id="3" creationId="{0E7ACF43-FD5E-9D62-5FEA-4818489BBA35}"/>
          </ac:spMkLst>
        </pc:spChg>
      </pc:sldChg>
      <pc:sldChg chg="addSp modSp del">
        <pc:chgData name="Adrian Russell" userId="dab7ec6c-a4e1-4c80-9aec-6087f997a021" providerId="ADAL" clId="{55577199-25DE-5744-83C2-C1B7874A1010}" dt="2022-11-01T19:02:44.056" v="6648" actId="2696"/>
        <pc:sldMkLst>
          <pc:docMk/>
          <pc:sldMk cId="2329232898" sldId="270"/>
        </pc:sldMkLst>
        <pc:spChg chg="add mod">
          <ac:chgData name="Adrian Russell" userId="dab7ec6c-a4e1-4c80-9aec-6087f997a021" providerId="ADAL" clId="{55577199-25DE-5744-83C2-C1B7874A1010}" dt="2022-10-31T16:31:49.992" v="2377"/>
          <ac:spMkLst>
            <pc:docMk/>
            <pc:sldMk cId="2329232898" sldId="270"/>
            <ac:spMk id="3" creationId="{67A0779E-1AD5-B232-366B-6F5D63CD25C8}"/>
          </ac:spMkLst>
        </pc:spChg>
      </pc:sldChg>
      <pc:sldChg chg="del">
        <pc:chgData name="Adrian Russell" userId="dab7ec6c-a4e1-4c80-9aec-6087f997a021" providerId="ADAL" clId="{55577199-25DE-5744-83C2-C1B7874A1010}" dt="2022-10-31T14:19:01.811" v="1361" actId="2696"/>
        <pc:sldMkLst>
          <pc:docMk/>
          <pc:sldMk cId="252262727" sldId="271"/>
        </pc:sldMkLst>
      </pc:sldChg>
      <pc:sldChg chg="addSp modSp del">
        <pc:chgData name="Adrian Russell" userId="dab7ec6c-a4e1-4c80-9aec-6087f997a021" providerId="ADAL" clId="{55577199-25DE-5744-83C2-C1B7874A1010}" dt="2022-11-01T19:02:45.663" v="6649" actId="2696"/>
        <pc:sldMkLst>
          <pc:docMk/>
          <pc:sldMk cId="1860754309" sldId="272"/>
        </pc:sldMkLst>
        <pc:spChg chg="add mod">
          <ac:chgData name="Adrian Russell" userId="dab7ec6c-a4e1-4c80-9aec-6087f997a021" providerId="ADAL" clId="{55577199-25DE-5744-83C2-C1B7874A1010}" dt="2022-10-31T16:31:49.992" v="2377"/>
          <ac:spMkLst>
            <pc:docMk/>
            <pc:sldMk cId="1860754309" sldId="272"/>
            <ac:spMk id="3" creationId="{BB88004C-7DA6-31F1-ADA1-178F28D281F9}"/>
          </ac:spMkLst>
        </pc:spChg>
      </pc:sldChg>
      <pc:sldChg chg="modSp del">
        <pc:chgData name="Adrian Russell" userId="dab7ec6c-a4e1-4c80-9aec-6087f997a021" providerId="ADAL" clId="{55577199-25DE-5744-83C2-C1B7874A1010}" dt="2022-10-31T14:21:15.142" v="1385" actId="2696"/>
        <pc:sldMkLst>
          <pc:docMk/>
          <pc:sldMk cId="3937875513" sldId="273"/>
        </pc:sldMkLst>
        <pc:spChg chg="mod">
          <ac:chgData name="Adrian Russell" userId="dab7ec6c-a4e1-4c80-9aec-6087f997a021" providerId="ADAL" clId="{55577199-25DE-5744-83C2-C1B7874A1010}" dt="2022-10-24T12:10:16.379" v="711"/>
          <ac:spMkLst>
            <pc:docMk/>
            <pc:sldMk cId="3937875513" sldId="273"/>
            <ac:spMk id="3" creationId="{34CC92B4-9619-F4B2-96AC-470D9387F961}"/>
          </ac:spMkLst>
        </pc:spChg>
      </pc:sldChg>
      <pc:sldChg chg="del">
        <pc:chgData name="Adrian Russell" userId="dab7ec6c-a4e1-4c80-9aec-6087f997a021" providerId="ADAL" clId="{55577199-25DE-5744-83C2-C1B7874A1010}" dt="2022-10-31T14:19:06.804" v="1364" actId="2696"/>
        <pc:sldMkLst>
          <pc:docMk/>
          <pc:sldMk cId="1235870192" sldId="274"/>
        </pc:sldMkLst>
      </pc:sldChg>
      <pc:sldChg chg="modSp del">
        <pc:chgData name="Adrian Russell" userId="dab7ec6c-a4e1-4c80-9aec-6087f997a021" providerId="ADAL" clId="{55577199-25DE-5744-83C2-C1B7874A1010}" dt="2022-10-31T14:19:08.423" v="1365" actId="2696"/>
        <pc:sldMkLst>
          <pc:docMk/>
          <pc:sldMk cId="159538943" sldId="275"/>
        </pc:sldMkLst>
        <pc:spChg chg="mod">
          <ac:chgData name="Adrian Russell" userId="dab7ec6c-a4e1-4c80-9aec-6087f997a021" providerId="ADAL" clId="{55577199-25DE-5744-83C2-C1B7874A1010}" dt="2022-10-24T12:10:16.379" v="711"/>
          <ac:spMkLst>
            <pc:docMk/>
            <pc:sldMk cId="159538943" sldId="275"/>
            <ac:spMk id="4" creationId="{0886BC51-C033-ABB1-C628-C542C1990FAC}"/>
          </ac:spMkLst>
        </pc:spChg>
      </pc:sldChg>
      <pc:sldChg chg="del">
        <pc:chgData name="Adrian Russell" userId="dab7ec6c-a4e1-4c80-9aec-6087f997a021" providerId="ADAL" clId="{55577199-25DE-5744-83C2-C1B7874A1010}" dt="2022-10-31T14:19:09.171" v="1366" actId="2696"/>
        <pc:sldMkLst>
          <pc:docMk/>
          <pc:sldMk cId="1800442871" sldId="276"/>
        </pc:sldMkLst>
      </pc:sldChg>
      <pc:sldChg chg="del">
        <pc:chgData name="Adrian Russell" userId="dab7ec6c-a4e1-4c80-9aec-6087f997a021" providerId="ADAL" clId="{55577199-25DE-5744-83C2-C1B7874A1010}" dt="2022-10-31T14:19:11.301" v="1367" actId="2696"/>
        <pc:sldMkLst>
          <pc:docMk/>
          <pc:sldMk cId="340485996" sldId="277"/>
        </pc:sldMkLst>
      </pc:sldChg>
      <pc:sldChg chg="del">
        <pc:chgData name="Adrian Russell" userId="dab7ec6c-a4e1-4c80-9aec-6087f997a021" providerId="ADAL" clId="{55577199-25DE-5744-83C2-C1B7874A1010}" dt="2022-10-31T14:19:14.297" v="1368" actId="2696"/>
        <pc:sldMkLst>
          <pc:docMk/>
          <pc:sldMk cId="1868221020" sldId="278"/>
        </pc:sldMkLst>
      </pc:sldChg>
      <pc:sldChg chg="del">
        <pc:chgData name="Adrian Russell" userId="dab7ec6c-a4e1-4c80-9aec-6087f997a021" providerId="ADAL" clId="{55577199-25DE-5744-83C2-C1B7874A1010}" dt="2022-10-31T14:19:20.260" v="1370" actId="2696"/>
        <pc:sldMkLst>
          <pc:docMk/>
          <pc:sldMk cId="3766124781" sldId="279"/>
        </pc:sldMkLst>
      </pc:sldChg>
      <pc:sldChg chg="delSp modSp add del mod">
        <pc:chgData name="Adrian Russell" userId="dab7ec6c-a4e1-4c80-9aec-6087f997a021" providerId="ADAL" clId="{55577199-25DE-5744-83C2-C1B7874A1010}" dt="2022-11-01T19:02:24.103" v="6641" actId="2696"/>
        <pc:sldMkLst>
          <pc:docMk/>
          <pc:sldMk cId="3967103101" sldId="279"/>
        </pc:sldMkLst>
        <pc:spChg chg="del">
          <ac:chgData name="Adrian Russell" userId="dab7ec6c-a4e1-4c80-9aec-6087f997a021" providerId="ADAL" clId="{55577199-25DE-5744-83C2-C1B7874A1010}" dt="2022-11-01T17:05:49.043" v="5831"/>
          <ac:spMkLst>
            <pc:docMk/>
            <pc:sldMk cId="3967103101" sldId="279"/>
            <ac:spMk id="3" creationId="{B19B32C2-9570-2A43-A96F-D816E2B0B4B3}"/>
          </ac:spMkLst>
        </pc:spChg>
        <pc:spChg chg="mod">
          <ac:chgData name="Adrian Russell" userId="dab7ec6c-a4e1-4c80-9aec-6087f997a021" providerId="ADAL" clId="{55577199-25DE-5744-83C2-C1B7874A1010}" dt="2022-10-31T17:07:02.038" v="3088" actId="27636"/>
          <ac:spMkLst>
            <pc:docMk/>
            <pc:sldMk cId="3967103101" sldId="279"/>
            <ac:spMk id="4" creationId="{4C8AB1B6-FF59-F345-94BD-059AE4E15773}"/>
          </ac:spMkLst>
        </pc:spChg>
      </pc:sldChg>
      <pc:sldChg chg="del">
        <pc:chgData name="Adrian Russell" userId="dab7ec6c-a4e1-4c80-9aec-6087f997a021" providerId="ADAL" clId="{55577199-25DE-5744-83C2-C1B7874A1010}" dt="2022-10-31T14:19:24.153" v="1372" actId="2696"/>
        <pc:sldMkLst>
          <pc:docMk/>
          <pc:sldMk cId="3876404629" sldId="280"/>
        </pc:sldMkLst>
      </pc:sldChg>
      <pc:sldChg chg="del">
        <pc:chgData name="Adrian Russell" userId="dab7ec6c-a4e1-4c80-9aec-6087f997a021" providerId="ADAL" clId="{55577199-25DE-5744-83C2-C1B7874A1010}" dt="2022-10-31T14:19:27.796" v="1374" actId="2696"/>
        <pc:sldMkLst>
          <pc:docMk/>
          <pc:sldMk cId="4267058444" sldId="281"/>
        </pc:sldMkLst>
      </pc:sldChg>
      <pc:sldChg chg="del">
        <pc:chgData name="Adrian Russell" userId="dab7ec6c-a4e1-4c80-9aec-6087f997a021" providerId="ADAL" clId="{55577199-25DE-5744-83C2-C1B7874A1010}" dt="2022-10-31T14:19:30.093" v="1375" actId="2696"/>
        <pc:sldMkLst>
          <pc:docMk/>
          <pc:sldMk cId="1969755808" sldId="282"/>
        </pc:sldMkLst>
      </pc:sldChg>
      <pc:sldChg chg="del">
        <pc:chgData name="Adrian Russell" userId="dab7ec6c-a4e1-4c80-9aec-6087f997a021" providerId="ADAL" clId="{55577199-25DE-5744-83C2-C1B7874A1010}" dt="2022-10-31T14:19:31.691" v="1376" actId="2696"/>
        <pc:sldMkLst>
          <pc:docMk/>
          <pc:sldMk cId="1708675381" sldId="283"/>
        </pc:sldMkLst>
      </pc:sldChg>
      <pc:sldChg chg="del">
        <pc:chgData name="Adrian Russell" userId="dab7ec6c-a4e1-4c80-9aec-6087f997a021" providerId="ADAL" clId="{55577199-25DE-5744-83C2-C1B7874A1010}" dt="2022-10-31T14:19:26.583" v="1373" actId="2696"/>
        <pc:sldMkLst>
          <pc:docMk/>
          <pc:sldMk cId="1469846732" sldId="284"/>
        </pc:sldMkLst>
      </pc:sldChg>
      <pc:sldChg chg="delSp add del">
        <pc:chgData name="Adrian Russell" userId="dab7ec6c-a4e1-4c80-9aec-6087f997a021" providerId="ADAL" clId="{55577199-25DE-5744-83C2-C1B7874A1010}" dt="2022-11-01T19:08:26.256" v="6676" actId="2696"/>
        <pc:sldMkLst>
          <pc:docMk/>
          <pc:sldMk cId="1601852347" sldId="284"/>
        </pc:sldMkLst>
        <pc:spChg chg="del">
          <ac:chgData name="Adrian Russell" userId="dab7ec6c-a4e1-4c80-9aec-6087f997a021" providerId="ADAL" clId="{55577199-25DE-5744-83C2-C1B7874A1010}" dt="2022-11-01T17:05:49.043" v="5831"/>
          <ac:spMkLst>
            <pc:docMk/>
            <pc:sldMk cId="1601852347" sldId="284"/>
            <ac:spMk id="3" creationId="{A43AF0BC-CA18-105C-BF6E-08346DF06BB8}"/>
          </ac:spMkLst>
        </pc:spChg>
      </pc:sldChg>
      <pc:sldChg chg="del">
        <pc:chgData name="Adrian Russell" userId="dab7ec6c-a4e1-4c80-9aec-6087f997a021" providerId="ADAL" clId="{55577199-25DE-5744-83C2-C1B7874A1010}" dt="2022-10-31T14:19:22.578" v="1371" actId="2696"/>
        <pc:sldMkLst>
          <pc:docMk/>
          <pc:sldMk cId="429353165" sldId="285"/>
        </pc:sldMkLst>
      </pc:sldChg>
      <pc:sldChg chg="del">
        <pc:chgData name="Adrian Russell" userId="dab7ec6c-a4e1-4c80-9aec-6087f997a021" providerId="ADAL" clId="{55577199-25DE-5744-83C2-C1B7874A1010}" dt="2022-10-31T14:19:32.860" v="1377" actId="2696"/>
        <pc:sldMkLst>
          <pc:docMk/>
          <pc:sldMk cId="3266933845" sldId="286"/>
        </pc:sldMkLst>
      </pc:sldChg>
      <pc:sldChg chg="del">
        <pc:chgData name="Adrian Russell" userId="dab7ec6c-a4e1-4c80-9aec-6087f997a021" providerId="ADAL" clId="{55577199-25DE-5744-83C2-C1B7874A1010}" dt="2022-10-31T14:19:33.850" v="1378" actId="2696"/>
        <pc:sldMkLst>
          <pc:docMk/>
          <pc:sldMk cId="2673865563" sldId="287"/>
        </pc:sldMkLst>
      </pc:sldChg>
      <pc:sldChg chg="modSp del">
        <pc:chgData name="Adrian Russell" userId="dab7ec6c-a4e1-4c80-9aec-6087f997a021" providerId="ADAL" clId="{55577199-25DE-5744-83C2-C1B7874A1010}" dt="2022-10-31T14:19:36.794" v="1380" actId="2696"/>
        <pc:sldMkLst>
          <pc:docMk/>
          <pc:sldMk cId="1782374767" sldId="288"/>
        </pc:sldMkLst>
        <pc:spChg chg="mod">
          <ac:chgData name="Adrian Russell" userId="dab7ec6c-a4e1-4c80-9aec-6087f997a021" providerId="ADAL" clId="{55577199-25DE-5744-83C2-C1B7874A1010}" dt="2022-10-24T12:10:16.379" v="711"/>
          <ac:spMkLst>
            <pc:docMk/>
            <pc:sldMk cId="1782374767" sldId="288"/>
            <ac:spMk id="4" creationId="{735278D7-9967-CA00-550B-3A1EB1EF228E}"/>
          </ac:spMkLst>
        </pc:spChg>
      </pc:sldChg>
      <pc:sldChg chg="del">
        <pc:chgData name="Adrian Russell" userId="dab7ec6c-a4e1-4c80-9aec-6087f997a021" providerId="ADAL" clId="{55577199-25DE-5744-83C2-C1B7874A1010}" dt="2022-10-31T14:21:16.996" v="1387" actId="2696"/>
        <pc:sldMkLst>
          <pc:docMk/>
          <pc:sldMk cId="3730317960" sldId="305"/>
        </pc:sldMkLst>
      </pc:sldChg>
      <pc:sldChg chg="addSp delSp modSp add mod modClrScheme delAnim modAnim chgLayout">
        <pc:chgData name="Adrian Russell" userId="dab7ec6c-a4e1-4c80-9aec-6087f997a021" providerId="ADAL" clId="{55577199-25DE-5744-83C2-C1B7874A1010}" dt="2022-11-01T17:50:54.150" v="6001" actId="14838"/>
        <pc:sldMkLst>
          <pc:docMk/>
          <pc:sldMk cId="731026931" sldId="318"/>
        </pc:sldMkLst>
        <pc:spChg chg="del mod ord">
          <ac:chgData name="Adrian Russell" userId="dab7ec6c-a4e1-4c80-9aec-6087f997a021" providerId="ADAL" clId="{55577199-25DE-5744-83C2-C1B7874A1010}" dt="2022-11-01T17:05:35.320" v="5830" actId="478"/>
          <ac:spMkLst>
            <pc:docMk/>
            <pc:sldMk cId="731026931" sldId="318"/>
            <ac:spMk id="2" creationId="{00000000-0000-0000-0000-000000000000}"/>
          </ac:spMkLst>
        </pc:spChg>
        <pc:spChg chg="del mod ord">
          <ac:chgData name="Adrian Russell" userId="dab7ec6c-a4e1-4c80-9aec-6087f997a021" providerId="ADAL" clId="{55577199-25DE-5744-83C2-C1B7874A1010}" dt="2022-11-01T17:05:49.043" v="5831"/>
          <ac:spMkLst>
            <pc:docMk/>
            <pc:sldMk cId="731026931" sldId="318"/>
            <ac:spMk id="3" creationId="{00000000-0000-0000-0000-000000000000}"/>
          </ac:spMkLst>
        </pc:spChg>
        <pc:spChg chg="mod ord">
          <ac:chgData name="Adrian Russell" userId="dab7ec6c-a4e1-4c80-9aec-6087f997a021" providerId="ADAL" clId="{55577199-25DE-5744-83C2-C1B7874A1010}" dt="2022-11-01T17:43:54.843" v="5949" actId="1076"/>
          <ac:spMkLst>
            <pc:docMk/>
            <pc:sldMk cId="731026931" sldId="318"/>
            <ac:spMk id="4" creationId="{00000000-0000-0000-0000-000000000000}"/>
          </ac:spMkLst>
        </pc:spChg>
        <pc:spChg chg="mod ord">
          <ac:chgData name="Adrian Russell" userId="dab7ec6c-a4e1-4c80-9aec-6087f997a021" providerId="ADAL" clId="{55577199-25DE-5744-83C2-C1B7874A1010}" dt="2022-11-01T16:24:52.219" v="5686" actId="700"/>
          <ac:spMkLst>
            <pc:docMk/>
            <pc:sldMk cId="731026931" sldId="318"/>
            <ac:spMk id="5" creationId="{00000000-0000-0000-0000-000000000000}"/>
          </ac:spMkLst>
        </pc:spChg>
        <pc:spChg chg="add mod ord">
          <ac:chgData name="Adrian Russell" userId="dab7ec6c-a4e1-4c80-9aec-6087f997a021" providerId="ADAL" clId="{55577199-25DE-5744-83C2-C1B7874A1010}" dt="2022-11-01T17:50:54.150" v="6001" actId="14838"/>
          <ac:spMkLst>
            <pc:docMk/>
            <pc:sldMk cId="731026931" sldId="318"/>
            <ac:spMk id="7" creationId="{4AB86576-60B6-FEBB-10BD-E090D0EEE647}"/>
          </ac:spMkLst>
        </pc:spChg>
        <pc:spChg chg="add mod">
          <ac:chgData name="Adrian Russell" userId="dab7ec6c-a4e1-4c80-9aec-6087f997a021" providerId="ADAL" clId="{55577199-25DE-5744-83C2-C1B7874A1010}" dt="2022-11-01T17:05:49.043" v="5831"/>
          <ac:spMkLst>
            <pc:docMk/>
            <pc:sldMk cId="731026931" sldId="318"/>
            <ac:spMk id="10" creationId="{23C85987-259D-68B2-F4DD-6321EA3D2E66}"/>
          </ac:spMkLst>
        </pc:spChg>
        <pc:spChg chg="add mod topLvl">
          <ac:chgData name="Adrian Russell" userId="dab7ec6c-a4e1-4c80-9aec-6087f997a021" providerId="ADAL" clId="{55577199-25DE-5744-83C2-C1B7874A1010}" dt="2022-11-01T17:31:19.620" v="5909" actId="1076"/>
          <ac:spMkLst>
            <pc:docMk/>
            <pc:sldMk cId="731026931" sldId="318"/>
            <ac:spMk id="16" creationId="{D9EF5B89-7347-8ECF-13B4-8FAB41483D42}"/>
          </ac:spMkLst>
        </pc:spChg>
        <pc:grpChg chg="add mod">
          <ac:chgData name="Adrian Russell" userId="dab7ec6c-a4e1-4c80-9aec-6087f997a021" providerId="ADAL" clId="{55577199-25DE-5744-83C2-C1B7874A1010}" dt="2022-11-01T17:42:37.455" v="5940" actId="1076"/>
          <ac:grpSpMkLst>
            <pc:docMk/>
            <pc:sldMk cId="731026931" sldId="318"/>
            <ac:grpSpMk id="13" creationId="{5B146D4A-FA96-D6D2-F67E-8A8F1E1EE471}"/>
          </ac:grpSpMkLst>
        </pc:grpChg>
        <pc:grpChg chg="add del mod">
          <ac:chgData name="Adrian Russell" userId="dab7ec6c-a4e1-4c80-9aec-6087f997a021" providerId="ADAL" clId="{55577199-25DE-5744-83C2-C1B7874A1010}" dt="2022-11-01T17:29:12.493" v="5896" actId="165"/>
          <ac:grpSpMkLst>
            <pc:docMk/>
            <pc:sldMk cId="731026931" sldId="318"/>
            <ac:grpSpMk id="17" creationId="{13B6E0DE-2B45-EFEC-6DE8-8B8F6DEF1F4D}"/>
          </ac:grpSpMkLst>
        </pc:grpChg>
        <pc:grpChg chg="add del mod">
          <ac:chgData name="Adrian Russell" userId="dab7ec6c-a4e1-4c80-9aec-6087f997a021" providerId="ADAL" clId="{55577199-25DE-5744-83C2-C1B7874A1010}" dt="2022-11-01T17:45:34.580" v="5953" actId="478"/>
          <ac:grpSpMkLst>
            <pc:docMk/>
            <pc:sldMk cId="731026931" sldId="318"/>
            <ac:grpSpMk id="20" creationId="{ABCB9410-47C5-1241-1E93-FA4E2DE2F293}"/>
          </ac:grpSpMkLst>
        </pc:grpChg>
        <pc:picChg chg="del">
          <ac:chgData name="Adrian Russell" userId="dab7ec6c-a4e1-4c80-9aec-6087f997a021" providerId="ADAL" clId="{55577199-25DE-5744-83C2-C1B7874A1010}" dt="2022-11-01T16:50:35.666" v="5718" actId="478"/>
          <ac:picMkLst>
            <pc:docMk/>
            <pc:sldMk cId="731026931" sldId="318"/>
            <ac:picMk id="6" creationId="{00000000-0000-0000-0000-000000000000}"/>
          </ac:picMkLst>
        </pc:picChg>
        <pc:picChg chg="add mod modCrop">
          <ac:chgData name="Adrian Russell" userId="dab7ec6c-a4e1-4c80-9aec-6087f997a021" providerId="ADAL" clId="{55577199-25DE-5744-83C2-C1B7874A1010}" dt="2022-11-01T17:08:27.412" v="5858" actId="1076"/>
          <ac:picMkLst>
            <pc:docMk/>
            <pc:sldMk cId="731026931" sldId="318"/>
            <ac:picMk id="9" creationId="{F0F971FA-AA13-C960-317F-B5316290BA32}"/>
          </ac:picMkLst>
        </pc:picChg>
        <pc:picChg chg="add mod">
          <ac:chgData name="Adrian Russell" userId="dab7ec6c-a4e1-4c80-9aec-6087f997a021" providerId="ADAL" clId="{55577199-25DE-5744-83C2-C1B7874A1010}" dt="2022-11-01T17:08:38.295" v="5861" actId="1076"/>
          <ac:picMkLst>
            <pc:docMk/>
            <pc:sldMk cId="731026931" sldId="318"/>
            <ac:picMk id="12" creationId="{504DA2F2-D8D8-EA41-A260-79D85C31DF00}"/>
          </ac:picMkLst>
        </pc:picChg>
        <pc:picChg chg="add del mod topLvl">
          <ac:chgData name="Adrian Russell" userId="dab7ec6c-a4e1-4c80-9aec-6087f997a021" providerId="ADAL" clId="{55577199-25DE-5744-83C2-C1B7874A1010}" dt="2022-11-01T17:29:36.332" v="5899" actId="478"/>
          <ac:picMkLst>
            <pc:docMk/>
            <pc:sldMk cId="731026931" sldId="318"/>
            <ac:picMk id="15" creationId="{B21BB9B9-994A-B142-7EBB-1BCEBF6326BA}"/>
          </ac:picMkLst>
        </pc:picChg>
        <pc:picChg chg="add mod">
          <ac:chgData name="Adrian Russell" userId="dab7ec6c-a4e1-4c80-9aec-6087f997a021" providerId="ADAL" clId="{55577199-25DE-5744-83C2-C1B7874A1010}" dt="2022-11-01T17:31:10.371" v="5908" actId="1076"/>
          <ac:picMkLst>
            <pc:docMk/>
            <pc:sldMk cId="731026931" sldId="318"/>
            <ac:picMk id="19" creationId="{00C3117D-48B3-2AAE-6D97-915AAB6BA998}"/>
          </ac:picMkLst>
        </pc:picChg>
        <pc:picChg chg="add mod modCrop">
          <ac:chgData name="Adrian Russell" userId="dab7ec6c-a4e1-4c80-9aec-6087f997a021" providerId="ADAL" clId="{55577199-25DE-5744-83C2-C1B7874A1010}" dt="2022-11-01T17:42:04.933" v="5934" actId="1076"/>
          <ac:picMkLst>
            <pc:docMk/>
            <pc:sldMk cId="731026931" sldId="318"/>
            <ac:picMk id="21" creationId="{BD8ACF72-5B20-11E8-4A34-3024062D877D}"/>
          </ac:picMkLst>
        </pc:picChg>
      </pc:sldChg>
      <pc:sldChg chg="modSp del">
        <pc:chgData name="Adrian Russell" userId="dab7ec6c-a4e1-4c80-9aec-6087f997a021" providerId="ADAL" clId="{55577199-25DE-5744-83C2-C1B7874A1010}" dt="2022-10-31T14:21:07.253" v="1382" actId="2696"/>
        <pc:sldMkLst>
          <pc:docMk/>
          <pc:sldMk cId="3707966204" sldId="346"/>
        </pc:sldMkLst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3707966204" sldId="346"/>
            <ac:picMk id="6" creationId="{CB8D672A-E8A2-8CEF-8B1A-9CA1840D5291}"/>
          </ac:picMkLst>
        </pc:picChg>
      </pc:sldChg>
      <pc:sldChg chg="modSp del">
        <pc:chgData name="Adrian Russell" userId="dab7ec6c-a4e1-4c80-9aec-6087f997a021" providerId="ADAL" clId="{55577199-25DE-5744-83C2-C1B7874A1010}" dt="2022-10-31T14:21:33.817" v="1390" actId="2696"/>
        <pc:sldMkLst>
          <pc:docMk/>
          <pc:sldMk cId="470937761" sldId="347"/>
        </pc:sldMkLst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470937761" sldId="347"/>
            <ac:picMk id="7" creationId="{F837F36A-6F7F-967A-9663-3154F4EB77F7}"/>
          </ac:picMkLst>
        </pc:picChg>
      </pc:sldChg>
      <pc:sldChg chg="modSp del">
        <pc:chgData name="Adrian Russell" userId="dab7ec6c-a4e1-4c80-9aec-6087f997a021" providerId="ADAL" clId="{55577199-25DE-5744-83C2-C1B7874A1010}" dt="2022-10-31T14:21:45.019" v="1399" actId="2696"/>
        <pc:sldMkLst>
          <pc:docMk/>
          <pc:sldMk cId="314481213" sldId="348"/>
        </pc:sldMkLst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314481213" sldId="348"/>
            <ac:picMk id="5" creationId="{2F83E25F-FE61-3DAC-3A34-8FDDC9C4FFC9}"/>
          </ac:picMkLst>
        </pc:picChg>
      </pc:sldChg>
      <pc:sldChg chg="modSp del">
        <pc:chgData name="Adrian Russell" userId="dab7ec6c-a4e1-4c80-9aec-6087f997a021" providerId="ADAL" clId="{55577199-25DE-5744-83C2-C1B7874A1010}" dt="2022-10-31T14:21:16.277" v="1386" actId="2696"/>
        <pc:sldMkLst>
          <pc:docMk/>
          <pc:sldMk cId="282888381" sldId="366"/>
        </pc:sldMkLst>
        <pc:spChg chg="mod">
          <ac:chgData name="Adrian Russell" userId="dab7ec6c-a4e1-4c80-9aec-6087f997a021" providerId="ADAL" clId="{55577199-25DE-5744-83C2-C1B7874A1010}" dt="2022-10-24T12:10:16.379" v="711"/>
          <ac:spMkLst>
            <pc:docMk/>
            <pc:sldMk cId="282888381" sldId="366"/>
            <ac:spMk id="3" creationId="{225A55D3-8F54-7E3F-EECB-241323B3ED16}"/>
          </ac:spMkLst>
        </pc:spChg>
      </pc:sldChg>
      <pc:sldChg chg="del">
        <pc:chgData name="Adrian Russell" userId="dab7ec6c-a4e1-4c80-9aec-6087f997a021" providerId="ADAL" clId="{55577199-25DE-5744-83C2-C1B7874A1010}" dt="2022-10-31T14:21:40.561" v="1395" actId="2696"/>
        <pc:sldMkLst>
          <pc:docMk/>
          <pc:sldMk cId="3053055702" sldId="368"/>
        </pc:sldMkLst>
      </pc:sldChg>
      <pc:sldChg chg="del">
        <pc:chgData name="Adrian Russell" userId="dab7ec6c-a4e1-4c80-9aec-6087f997a021" providerId="ADAL" clId="{55577199-25DE-5744-83C2-C1B7874A1010}" dt="2022-10-31T14:21:51.876" v="1405" actId="2696"/>
        <pc:sldMkLst>
          <pc:docMk/>
          <pc:sldMk cId="1293408780" sldId="370"/>
        </pc:sldMkLst>
      </pc:sldChg>
      <pc:sldChg chg="del">
        <pc:chgData name="Adrian Russell" userId="dab7ec6c-a4e1-4c80-9aec-6087f997a021" providerId="ADAL" clId="{55577199-25DE-5744-83C2-C1B7874A1010}" dt="2022-10-31T14:19:17.652" v="1369" actId="2696"/>
        <pc:sldMkLst>
          <pc:docMk/>
          <pc:sldMk cId="648710549" sldId="375"/>
        </pc:sldMkLst>
      </pc:sldChg>
      <pc:sldChg chg="del">
        <pc:chgData name="Adrian Russell" userId="dab7ec6c-a4e1-4c80-9aec-6087f997a021" providerId="ADAL" clId="{55577199-25DE-5744-83C2-C1B7874A1010}" dt="2022-10-31T14:21:05.601" v="1381" actId="2696"/>
        <pc:sldMkLst>
          <pc:docMk/>
          <pc:sldMk cId="3103606123" sldId="378"/>
        </pc:sldMkLst>
      </pc:sldChg>
      <pc:sldChg chg="addSp modSp del ord">
        <pc:chgData name="Adrian Russell" userId="dab7ec6c-a4e1-4c80-9aec-6087f997a021" providerId="ADAL" clId="{55577199-25DE-5744-83C2-C1B7874A1010}" dt="2022-11-01T19:02:37.614" v="6644" actId="2696"/>
        <pc:sldMkLst>
          <pc:docMk/>
          <pc:sldMk cId="2144306837" sldId="379"/>
        </pc:sldMkLst>
        <pc:spChg chg="add mod">
          <ac:chgData name="Adrian Russell" userId="dab7ec6c-a4e1-4c80-9aec-6087f997a021" providerId="ADAL" clId="{55577199-25DE-5744-83C2-C1B7874A1010}" dt="2022-10-31T16:31:49.992" v="2377"/>
          <ac:spMkLst>
            <pc:docMk/>
            <pc:sldMk cId="2144306837" sldId="379"/>
            <ac:spMk id="2" creationId="{25F115E8-1E54-7E6D-2D2A-9112C14E6862}"/>
          </ac:spMkLst>
        </pc:spChg>
      </pc:sldChg>
      <pc:sldChg chg="del">
        <pc:chgData name="Adrian Russell" userId="dab7ec6c-a4e1-4c80-9aec-6087f997a021" providerId="ADAL" clId="{55577199-25DE-5744-83C2-C1B7874A1010}" dt="2022-10-31T14:21:11.042" v="1384" actId="2696"/>
        <pc:sldMkLst>
          <pc:docMk/>
          <pc:sldMk cId="2332070057" sldId="380"/>
        </pc:sldMkLst>
      </pc:sldChg>
      <pc:sldChg chg="addSp modSp del ord">
        <pc:chgData name="Adrian Russell" userId="dab7ec6c-a4e1-4c80-9aec-6087f997a021" providerId="ADAL" clId="{55577199-25DE-5744-83C2-C1B7874A1010}" dt="2022-11-01T19:02:29.841" v="6643" actId="2696"/>
        <pc:sldMkLst>
          <pc:docMk/>
          <pc:sldMk cId="172788170" sldId="384"/>
        </pc:sldMkLst>
        <pc:spChg chg="add mod">
          <ac:chgData name="Adrian Russell" userId="dab7ec6c-a4e1-4c80-9aec-6087f997a021" providerId="ADAL" clId="{55577199-25DE-5744-83C2-C1B7874A1010}" dt="2022-10-31T16:31:49.992" v="2377"/>
          <ac:spMkLst>
            <pc:docMk/>
            <pc:sldMk cId="172788170" sldId="384"/>
            <ac:spMk id="2" creationId="{BF708923-57ED-F398-50E7-C90167F667D2}"/>
          </ac:spMkLst>
        </pc:spChg>
        <pc:spChg chg="mod">
          <ac:chgData name="Adrian Russell" userId="dab7ec6c-a4e1-4c80-9aec-6087f997a021" providerId="ADAL" clId="{55577199-25DE-5744-83C2-C1B7874A1010}" dt="2022-10-24T12:10:16.379" v="711"/>
          <ac:spMkLst>
            <pc:docMk/>
            <pc:sldMk cId="172788170" sldId="384"/>
            <ac:spMk id="4" creationId="{7A5A9EA0-B295-ED58-00B5-3471C0FC14C5}"/>
          </ac:spMkLst>
        </pc:spChg>
      </pc:sldChg>
      <pc:sldChg chg="del">
        <pc:chgData name="Adrian Russell" userId="dab7ec6c-a4e1-4c80-9aec-6087f997a021" providerId="ADAL" clId="{55577199-25DE-5744-83C2-C1B7874A1010}" dt="2022-10-31T14:18:48.240" v="1359" actId="2696"/>
        <pc:sldMkLst>
          <pc:docMk/>
          <pc:sldMk cId="3429280403" sldId="386"/>
        </pc:sldMkLst>
      </pc:sldChg>
      <pc:sldChg chg="del">
        <pc:chgData name="Adrian Russell" userId="dab7ec6c-a4e1-4c80-9aec-6087f997a021" providerId="ADAL" clId="{55577199-25DE-5744-83C2-C1B7874A1010}" dt="2022-10-31T14:19:35.579" v="1379" actId="2696"/>
        <pc:sldMkLst>
          <pc:docMk/>
          <pc:sldMk cId="2985834722" sldId="387"/>
        </pc:sldMkLst>
      </pc:sldChg>
      <pc:sldChg chg="modSp del">
        <pc:chgData name="Adrian Russell" userId="dab7ec6c-a4e1-4c80-9aec-6087f997a021" providerId="ADAL" clId="{55577199-25DE-5744-83C2-C1B7874A1010}" dt="2022-10-31T14:21:38.031" v="1393" actId="2696"/>
        <pc:sldMkLst>
          <pc:docMk/>
          <pc:sldMk cId="2483019826" sldId="388"/>
        </pc:sldMkLst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2483019826" sldId="388"/>
            <ac:picMk id="9" creationId="{AFB6D5EE-1209-0017-B7F8-6E8954F5D998}"/>
          </ac:picMkLst>
        </pc:picChg>
      </pc:sldChg>
      <pc:sldChg chg="addSp modSp del mod ord">
        <pc:chgData name="Adrian Russell" userId="dab7ec6c-a4e1-4c80-9aec-6087f997a021" providerId="ADAL" clId="{55577199-25DE-5744-83C2-C1B7874A1010}" dt="2022-10-31T17:11:20.143" v="3091" actId="2696"/>
        <pc:sldMkLst>
          <pc:docMk/>
          <pc:sldMk cId="3773536211" sldId="392"/>
        </pc:sldMkLst>
        <pc:spChg chg="add mod">
          <ac:chgData name="Adrian Russell" userId="dab7ec6c-a4e1-4c80-9aec-6087f997a021" providerId="ADAL" clId="{55577199-25DE-5744-83C2-C1B7874A1010}" dt="2022-10-31T16:31:49.992" v="2377"/>
          <ac:spMkLst>
            <pc:docMk/>
            <pc:sldMk cId="3773536211" sldId="392"/>
            <ac:spMk id="7" creationId="{66912B06-5B50-A13E-EE57-1B5E58E4199F}"/>
          </ac:spMkLst>
        </pc:spChg>
        <pc:spChg chg="mod">
          <ac:chgData name="Adrian Russell" userId="dab7ec6c-a4e1-4c80-9aec-6087f997a021" providerId="ADAL" clId="{55577199-25DE-5744-83C2-C1B7874A1010}" dt="2022-10-24T12:10:16.379" v="711"/>
          <ac:spMkLst>
            <pc:docMk/>
            <pc:sldMk cId="3773536211" sldId="392"/>
            <ac:spMk id="10" creationId="{99523A8C-0C83-31BB-2CF6-3D467A24E56F}"/>
          </ac:spMkLst>
        </pc:spChg>
      </pc:sldChg>
      <pc:sldChg chg="modSp del">
        <pc:chgData name="Adrian Russell" userId="dab7ec6c-a4e1-4c80-9aec-6087f997a021" providerId="ADAL" clId="{55577199-25DE-5744-83C2-C1B7874A1010}" dt="2022-10-31T14:18:50.151" v="1360" actId="2696"/>
        <pc:sldMkLst>
          <pc:docMk/>
          <pc:sldMk cId="1397568961" sldId="393"/>
        </pc:sldMkLst>
        <pc:spChg chg="mod">
          <ac:chgData name="Adrian Russell" userId="dab7ec6c-a4e1-4c80-9aec-6087f997a021" providerId="ADAL" clId="{55577199-25DE-5744-83C2-C1B7874A1010}" dt="2022-10-24T12:10:16.379" v="711"/>
          <ac:spMkLst>
            <pc:docMk/>
            <pc:sldMk cId="1397568961" sldId="393"/>
            <ac:spMk id="5" creationId="{605062E4-7F01-143B-C4FC-2233E0561B17}"/>
          </ac:spMkLst>
        </pc:spChg>
      </pc:sldChg>
      <pc:sldChg chg="del">
        <pc:chgData name="Adrian Russell" userId="dab7ec6c-a4e1-4c80-9aec-6087f997a021" providerId="ADAL" clId="{55577199-25DE-5744-83C2-C1B7874A1010}" dt="2022-10-31T14:21:21.486" v="1388" actId="2696"/>
        <pc:sldMkLst>
          <pc:docMk/>
          <pc:sldMk cId="2142645399" sldId="394"/>
        </pc:sldMkLst>
      </pc:sldChg>
      <pc:sldChg chg="del">
        <pc:chgData name="Adrian Russell" userId="dab7ec6c-a4e1-4c80-9aec-6087f997a021" providerId="ADAL" clId="{55577199-25DE-5744-83C2-C1B7874A1010}" dt="2022-10-31T14:21:30.328" v="1389" actId="2696"/>
        <pc:sldMkLst>
          <pc:docMk/>
          <pc:sldMk cId="3767608896" sldId="395"/>
        </pc:sldMkLst>
      </pc:sldChg>
      <pc:sldChg chg="del">
        <pc:chgData name="Adrian Russell" userId="dab7ec6c-a4e1-4c80-9aec-6087f997a021" providerId="ADAL" clId="{55577199-25DE-5744-83C2-C1B7874A1010}" dt="2022-10-31T14:21:36.938" v="1392" actId="2696"/>
        <pc:sldMkLst>
          <pc:docMk/>
          <pc:sldMk cId="2027264482" sldId="396"/>
        </pc:sldMkLst>
      </pc:sldChg>
      <pc:sldChg chg="del">
        <pc:chgData name="Adrian Russell" userId="dab7ec6c-a4e1-4c80-9aec-6087f997a021" providerId="ADAL" clId="{55577199-25DE-5744-83C2-C1B7874A1010}" dt="2022-10-31T14:18:28.408" v="1351" actId="2696"/>
        <pc:sldMkLst>
          <pc:docMk/>
          <pc:sldMk cId="4057119971" sldId="398"/>
        </pc:sldMkLst>
      </pc:sldChg>
      <pc:sldChg chg="modSp del">
        <pc:chgData name="Adrian Russell" userId="dab7ec6c-a4e1-4c80-9aec-6087f997a021" providerId="ADAL" clId="{55577199-25DE-5744-83C2-C1B7874A1010}" dt="2022-10-31T14:21:41.343" v="1396" actId="2696"/>
        <pc:sldMkLst>
          <pc:docMk/>
          <pc:sldMk cId="1677171429" sldId="402"/>
        </pc:sldMkLst>
        <pc:spChg chg="mod">
          <ac:chgData name="Adrian Russell" userId="dab7ec6c-a4e1-4c80-9aec-6087f997a021" providerId="ADAL" clId="{55577199-25DE-5744-83C2-C1B7874A1010}" dt="2022-10-24T12:10:16.379" v="711"/>
          <ac:spMkLst>
            <pc:docMk/>
            <pc:sldMk cId="1677171429" sldId="402"/>
            <ac:spMk id="2" creationId="{95E48050-CB12-6E85-C3B0-B9321F5A8F9D}"/>
          </ac:spMkLst>
        </pc:spChg>
      </pc:sldChg>
      <pc:sldChg chg="modSp del">
        <pc:chgData name="Adrian Russell" userId="dab7ec6c-a4e1-4c80-9aec-6087f997a021" providerId="ADAL" clId="{55577199-25DE-5744-83C2-C1B7874A1010}" dt="2022-10-31T14:21:49.683" v="1403" actId="2696"/>
        <pc:sldMkLst>
          <pc:docMk/>
          <pc:sldMk cId="822868417" sldId="407"/>
        </pc:sldMkLst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822868417" sldId="407"/>
            <ac:picMk id="8" creationId="{32CC52B2-E1F2-7A4C-C4F6-E92EA929012E}"/>
          </ac:picMkLst>
        </pc:picChg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822868417" sldId="407"/>
            <ac:picMk id="10" creationId="{5E5F321A-8FD8-62C1-67EF-521F27FC5743}"/>
          </ac:picMkLst>
        </pc:picChg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822868417" sldId="407"/>
            <ac:picMk id="12" creationId="{39A5F38E-4395-C4C6-254D-E0A8A138C2DA}"/>
          </ac:picMkLst>
        </pc:picChg>
      </pc:sldChg>
      <pc:sldChg chg="modSp del">
        <pc:chgData name="Adrian Russell" userId="dab7ec6c-a4e1-4c80-9aec-6087f997a021" providerId="ADAL" clId="{55577199-25DE-5744-83C2-C1B7874A1010}" dt="2022-10-31T14:21:50.523" v="1404" actId="2696"/>
        <pc:sldMkLst>
          <pc:docMk/>
          <pc:sldMk cId="337263804" sldId="408"/>
        </pc:sldMkLst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337263804" sldId="408"/>
            <ac:picMk id="7" creationId="{CC7031C7-3EB4-3877-B38D-88DF71F3AFA6}"/>
          </ac:picMkLst>
        </pc:picChg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337263804" sldId="408"/>
            <ac:picMk id="8" creationId="{194390D6-E069-451D-1C08-E48FD001578F}"/>
          </ac:picMkLst>
        </pc:picChg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337263804" sldId="408"/>
            <ac:picMk id="10" creationId="{32BC25E0-B27B-4F7A-DAD5-7E8A3E438DE2}"/>
          </ac:picMkLst>
        </pc:picChg>
      </pc:sldChg>
      <pc:sldChg chg="addSp delSp modSp mod modClrScheme chgLayout">
        <pc:chgData name="Adrian Russell" userId="dab7ec6c-a4e1-4c80-9aec-6087f997a021" providerId="ADAL" clId="{55577199-25DE-5744-83C2-C1B7874A1010}" dt="2022-11-02T10:55:07.054" v="7652" actId="20577"/>
        <pc:sldMkLst>
          <pc:docMk/>
          <pc:sldMk cId="3483172375" sldId="410"/>
        </pc:sldMkLst>
        <pc:spChg chg="add mod">
          <ac:chgData name="Adrian Russell" userId="dab7ec6c-a4e1-4c80-9aec-6087f997a021" providerId="ADAL" clId="{55577199-25DE-5744-83C2-C1B7874A1010}" dt="2022-11-02T10:53:48.321" v="7648" actId="1076"/>
          <ac:spMkLst>
            <pc:docMk/>
            <pc:sldMk cId="3483172375" sldId="410"/>
            <ac:spMk id="2" creationId="{64356978-4505-0DF9-1DA6-940C6E6F483E}"/>
          </ac:spMkLst>
        </pc:spChg>
        <pc:spChg chg="add mod ord">
          <ac:chgData name="Adrian Russell" userId="dab7ec6c-a4e1-4c80-9aec-6087f997a021" providerId="ADAL" clId="{55577199-25DE-5744-83C2-C1B7874A1010}" dt="2022-11-02T10:55:07.054" v="7652" actId="20577"/>
          <ac:spMkLst>
            <pc:docMk/>
            <pc:sldMk cId="3483172375" sldId="410"/>
            <ac:spMk id="6" creationId="{1220F235-F1B7-A27D-C477-8868CF131951}"/>
          </ac:spMkLst>
        </pc:spChg>
        <pc:spChg chg="add mod">
          <ac:chgData name="Adrian Russell" userId="dab7ec6c-a4e1-4c80-9aec-6087f997a021" providerId="ADAL" clId="{55577199-25DE-5744-83C2-C1B7874A1010}" dt="2022-11-01T19:07:30.057" v="6673" actId="207"/>
          <ac:spMkLst>
            <pc:docMk/>
            <pc:sldMk cId="3483172375" sldId="410"/>
            <ac:spMk id="7" creationId="{64363101-DBA7-76AB-AA9D-F7C453C55203}"/>
          </ac:spMkLst>
        </pc:spChg>
        <pc:spChg chg="del mod">
          <ac:chgData name="Adrian Russell" userId="dab7ec6c-a4e1-4c80-9aec-6087f997a021" providerId="ADAL" clId="{55577199-25DE-5744-83C2-C1B7874A1010}" dt="2022-11-01T19:04:56.706" v="6655" actId="478"/>
          <ac:spMkLst>
            <pc:docMk/>
            <pc:sldMk cId="3483172375" sldId="410"/>
            <ac:spMk id="8" creationId="{0D7BFDC1-EC08-B247-77AD-C759DF90A07F}"/>
          </ac:spMkLst>
        </pc:spChg>
        <pc:picChg chg="add mod">
          <ac:chgData name="Adrian Russell" userId="dab7ec6c-a4e1-4c80-9aec-6087f997a021" providerId="ADAL" clId="{55577199-25DE-5744-83C2-C1B7874A1010}" dt="2022-11-01T19:05:37.599" v="6657" actId="1076"/>
          <ac:picMkLst>
            <pc:docMk/>
            <pc:sldMk cId="3483172375" sldId="410"/>
            <ac:picMk id="3" creationId="{8527F83F-5A6C-061B-C167-9593FF5FCF36}"/>
          </ac:picMkLst>
        </pc:picChg>
        <pc:picChg chg="add del mod">
          <ac:chgData name="Adrian Russell" userId="dab7ec6c-a4e1-4c80-9aec-6087f997a021" providerId="ADAL" clId="{55577199-25DE-5744-83C2-C1B7874A1010}" dt="2022-11-01T19:06:04.066" v="6659"/>
          <ac:picMkLst>
            <pc:docMk/>
            <pc:sldMk cId="3483172375" sldId="410"/>
            <ac:picMk id="4" creationId="{AF6B1CEB-AB61-FCA5-AFA1-6D17C9AD020F}"/>
          </ac:picMkLst>
        </pc:picChg>
        <pc:picChg chg="add mod">
          <ac:chgData name="Adrian Russell" userId="dab7ec6c-a4e1-4c80-9aec-6087f997a021" providerId="ADAL" clId="{55577199-25DE-5744-83C2-C1B7874A1010}" dt="2022-11-01T19:06:22.321" v="6660"/>
          <ac:picMkLst>
            <pc:docMk/>
            <pc:sldMk cId="3483172375" sldId="410"/>
            <ac:picMk id="5" creationId="{DD9CB3D2-2896-AB42-4EDF-3A893DC37132}"/>
          </ac:picMkLst>
        </pc:picChg>
        <pc:picChg chg="add mod">
          <ac:chgData name="Adrian Russell" userId="dab7ec6c-a4e1-4c80-9aec-6087f997a021" providerId="ADAL" clId="{55577199-25DE-5744-83C2-C1B7874A1010}" dt="2022-11-01T19:07:56.746" v="6674"/>
          <ac:picMkLst>
            <pc:docMk/>
            <pc:sldMk cId="3483172375" sldId="410"/>
            <ac:picMk id="9" creationId="{E6110CB1-87FB-80F5-1C85-841A21F10F8D}"/>
          </ac:picMkLst>
        </pc:picChg>
      </pc:sldChg>
      <pc:sldChg chg="del">
        <pc:chgData name="Adrian Russell" userId="dab7ec6c-a4e1-4c80-9aec-6087f997a021" providerId="ADAL" clId="{55577199-25DE-5744-83C2-C1B7874A1010}" dt="2022-10-31T14:21:42.583" v="1397" actId="2696"/>
        <pc:sldMkLst>
          <pc:docMk/>
          <pc:sldMk cId="4128766383" sldId="413"/>
        </pc:sldMkLst>
      </pc:sldChg>
      <pc:sldChg chg="del">
        <pc:chgData name="Adrian Russell" userId="dab7ec6c-a4e1-4c80-9aec-6087f997a021" providerId="ADAL" clId="{55577199-25DE-5744-83C2-C1B7874A1010}" dt="2022-10-31T14:19:03.160" v="1362" actId="2696"/>
        <pc:sldMkLst>
          <pc:docMk/>
          <pc:sldMk cId="2050130748" sldId="415"/>
        </pc:sldMkLst>
      </pc:sldChg>
      <pc:sldChg chg="del setBg">
        <pc:chgData name="Adrian Russell" userId="dab7ec6c-a4e1-4c80-9aec-6087f997a021" providerId="ADAL" clId="{55577199-25DE-5744-83C2-C1B7874A1010}" dt="2022-10-31T14:18:40.752" v="1355" actId="2696"/>
        <pc:sldMkLst>
          <pc:docMk/>
          <pc:sldMk cId="1803792090" sldId="416"/>
        </pc:sldMkLst>
      </pc:sldChg>
      <pc:sldChg chg="addSp delSp modSp del mod modClrScheme chgLayout">
        <pc:chgData name="Adrian Russell" userId="dab7ec6c-a4e1-4c80-9aec-6087f997a021" providerId="ADAL" clId="{55577199-25DE-5744-83C2-C1B7874A1010}" dt="2022-10-31T14:18:43.293" v="1357" actId="2696"/>
        <pc:sldMkLst>
          <pc:docMk/>
          <pc:sldMk cId="2429009720" sldId="417"/>
        </pc:sldMkLst>
        <pc:spChg chg="add del mod ord">
          <ac:chgData name="Adrian Russell" userId="dab7ec6c-a4e1-4c80-9aec-6087f997a021" providerId="ADAL" clId="{55577199-25DE-5744-83C2-C1B7874A1010}" dt="2022-10-11T12:54:06.639" v="401" actId="700"/>
          <ac:spMkLst>
            <pc:docMk/>
            <pc:sldMk cId="2429009720" sldId="417"/>
            <ac:spMk id="3" creationId="{D9B4FA7D-6C81-1364-93F9-339BF003CDA1}"/>
          </ac:spMkLst>
        </pc:spChg>
        <pc:spChg chg="mod ord">
          <ac:chgData name="Adrian Russell" userId="dab7ec6c-a4e1-4c80-9aec-6087f997a021" providerId="ADAL" clId="{55577199-25DE-5744-83C2-C1B7874A1010}" dt="2022-10-11T12:54:06.639" v="401" actId="700"/>
          <ac:spMkLst>
            <pc:docMk/>
            <pc:sldMk cId="2429009720" sldId="417"/>
            <ac:spMk id="4" creationId="{41D8939F-9253-4E0B-DB48-70FFC43FBC4D}"/>
          </ac:spMkLst>
        </pc:spChg>
        <pc:spChg chg="mod ord">
          <ac:chgData name="Adrian Russell" userId="dab7ec6c-a4e1-4c80-9aec-6087f997a021" providerId="ADAL" clId="{55577199-25DE-5744-83C2-C1B7874A1010}" dt="2022-10-11T12:54:06.639" v="401" actId="700"/>
          <ac:spMkLst>
            <pc:docMk/>
            <pc:sldMk cId="2429009720" sldId="417"/>
            <ac:spMk id="5" creationId="{00F8BC67-ECE5-FB07-83A2-2F8780BDA285}"/>
          </ac:spMkLst>
        </pc:spChg>
        <pc:spChg chg="add del mod ord">
          <ac:chgData name="Adrian Russell" userId="dab7ec6c-a4e1-4c80-9aec-6087f997a021" providerId="ADAL" clId="{55577199-25DE-5744-83C2-C1B7874A1010}" dt="2022-10-11T12:54:06.639" v="401" actId="700"/>
          <ac:spMkLst>
            <pc:docMk/>
            <pc:sldMk cId="2429009720" sldId="417"/>
            <ac:spMk id="6" creationId="{57F1FD4C-1101-0E6C-1A63-731B9E0398E7}"/>
          </ac:spMkLst>
        </pc:spChg>
        <pc:picChg chg="mod ord modCrop">
          <ac:chgData name="Adrian Russell" userId="dab7ec6c-a4e1-4c80-9aec-6087f997a021" providerId="ADAL" clId="{55577199-25DE-5744-83C2-C1B7874A1010}" dt="2022-10-11T12:54:06.639" v="401" actId="700"/>
          <ac:picMkLst>
            <pc:docMk/>
            <pc:sldMk cId="2429009720" sldId="417"/>
            <ac:picMk id="8" creationId="{3D2D081A-A408-3B11-EEBA-86DC4B6F9EE0}"/>
          </ac:picMkLst>
        </pc:picChg>
      </pc:sldChg>
      <pc:sldChg chg="modSp del">
        <pc:chgData name="Adrian Russell" userId="dab7ec6c-a4e1-4c80-9aec-6087f997a021" providerId="ADAL" clId="{55577199-25DE-5744-83C2-C1B7874A1010}" dt="2022-10-31T14:21:48.352" v="1402" actId="2696"/>
        <pc:sldMkLst>
          <pc:docMk/>
          <pc:sldMk cId="3235435405" sldId="419"/>
        </pc:sldMkLst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3235435405" sldId="419"/>
            <ac:picMk id="4" creationId="{BC1FEA2C-D8B1-1115-3028-9448B121DC21}"/>
          </ac:picMkLst>
        </pc:picChg>
      </pc:sldChg>
      <pc:sldChg chg="del">
        <pc:chgData name="Adrian Russell" userId="dab7ec6c-a4e1-4c80-9aec-6087f997a021" providerId="ADAL" clId="{55577199-25DE-5744-83C2-C1B7874A1010}" dt="2022-10-31T14:21:43.531" v="1398" actId="2696"/>
        <pc:sldMkLst>
          <pc:docMk/>
          <pc:sldMk cId="1217568839" sldId="422"/>
        </pc:sldMkLst>
      </pc:sldChg>
      <pc:sldChg chg="del">
        <pc:chgData name="Adrian Russell" userId="dab7ec6c-a4e1-4c80-9aec-6087f997a021" providerId="ADAL" clId="{55577199-25DE-5744-83C2-C1B7874A1010}" dt="2022-10-31T14:21:47.489" v="1401" actId="2696"/>
        <pc:sldMkLst>
          <pc:docMk/>
          <pc:sldMk cId="1840431007" sldId="423"/>
        </pc:sldMkLst>
      </pc:sldChg>
      <pc:sldChg chg="modSp del">
        <pc:chgData name="Adrian Russell" userId="dab7ec6c-a4e1-4c80-9aec-6087f997a021" providerId="ADAL" clId="{55577199-25DE-5744-83C2-C1B7874A1010}" dt="2022-10-31T14:21:09.934" v="1383" actId="2696"/>
        <pc:sldMkLst>
          <pc:docMk/>
          <pc:sldMk cId="1870240301" sldId="424"/>
        </pc:sldMkLst>
        <pc:spChg chg="mod">
          <ac:chgData name="Adrian Russell" userId="dab7ec6c-a4e1-4c80-9aec-6087f997a021" providerId="ADAL" clId="{55577199-25DE-5744-83C2-C1B7874A1010}" dt="2022-10-24T12:10:16.379" v="711"/>
          <ac:spMkLst>
            <pc:docMk/>
            <pc:sldMk cId="1870240301" sldId="424"/>
            <ac:spMk id="2" creationId="{520A96D5-D1F5-56E1-E9AA-B41F28E1771C}"/>
          </ac:spMkLst>
        </pc:spChg>
        <pc:spChg chg="mod">
          <ac:chgData name="Adrian Russell" userId="dab7ec6c-a4e1-4c80-9aec-6087f997a021" providerId="ADAL" clId="{55577199-25DE-5744-83C2-C1B7874A1010}" dt="2022-10-24T12:10:16.379" v="711"/>
          <ac:spMkLst>
            <pc:docMk/>
            <pc:sldMk cId="1870240301" sldId="424"/>
            <ac:spMk id="3" creationId="{B7C21B2D-DAFA-3BEE-467A-593A00687C46}"/>
          </ac:spMkLst>
        </pc:spChg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1870240301" sldId="424"/>
            <ac:picMk id="7" creationId="{735DB697-E339-27F5-D3D0-29433D6211D8}"/>
          </ac:picMkLst>
        </pc:picChg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1870240301" sldId="424"/>
            <ac:picMk id="14" creationId="{6CEAFABE-44BA-5A83-5D3F-4E67230138FF}"/>
          </ac:picMkLst>
        </pc:picChg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1870240301" sldId="424"/>
            <ac:picMk id="18" creationId="{A5004E9E-3625-3802-54B5-A9B764500F8D}"/>
          </ac:picMkLst>
        </pc:picChg>
      </pc:sldChg>
      <pc:sldChg chg="modSp del">
        <pc:chgData name="Adrian Russell" userId="dab7ec6c-a4e1-4c80-9aec-6087f997a021" providerId="ADAL" clId="{55577199-25DE-5744-83C2-C1B7874A1010}" dt="2022-10-31T14:21:34.947" v="1391" actId="2696"/>
        <pc:sldMkLst>
          <pc:docMk/>
          <pc:sldMk cId="1175624499" sldId="425"/>
        </pc:sldMkLst>
        <pc:spChg chg="mod">
          <ac:chgData name="Adrian Russell" userId="dab7ec6c-a4e1-4c80-9aec-6087f997a021" providerId="ADAL" clId="{55577199-25DE-5744-83C2-C1B7874A1010}" dt="2022-10-24T12:10:16.379" v="711"/>
          <ac:spMkLst>
            <pc:docMk/>
            <pc:sldMk cId="1175624499" sldId="425"/>
            <ac:spMk id="5" creationId="{0E103B20-07E5-B92D-B83F-FF462E919D28}"/>
          </ac:spMkLst>
        </pc:spChg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1175624499" sldId="425"/>
            <ac:picMk id="4" creationId="{7EA40C95-A949-9E97-98F2-1FBFA8FC1A4E}"/>
          </ac:picMkLst>
        </pc:picChg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1175624499" sldId="425"/>
            <ac:picMk id="15" creationId="{444F3801-372B-0506-0471-A2EE5E9D9134}"/>
          </ac:picMkLst>
        </pc:picChg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1175624499" sldId="425"/>
            <ac:picMk id="17" creationId="{EEC5A953-FD6F-4593-F1E4-4AB276B81D2F}"/>
          </ac:picMkLst>
        </pc:picChg>
      </pc:sldChg>
      <pc:sldChg chg="modSp del">
        <pc:chgData name="Adrian Russell" userId="dab7ec6c-a4e1-4c80-9aec-6087f997a021" providerId="ADAL" clId="{55577199-25DE-5744-83C2-C1B7874A1010}" dt="2022-10-31T14:21:39.453" v="1394" actId="2696"/>
        <pc:sldMkLst>
          <pc:docMk/>
          <pc:sldMk cId="1997452611" sldId="426"/>
        </pc:sldMkLst>
        <pc:spChg chg="mod">
          <ac:chgData name="Adrian Russell" userId="dab7ec6c-a4e1-4c80-9aec-6087f997a021" providerId="ADAL" clId="{55577199-25DE-5744-83C2-C1B7874A1010}" dt="2022-10-24T12:10:16.379" v="711"/>
          <ac:spMkLst>
            <pc:docMk/>
            <pc:sldMk cId="1997452611" sldId="426"/>
            <ac:spMk id="5" creationId="{0E103B20-07E5-B92D-B83F-FF462E919D28}"/>
          </ac:spMkLst>
        </pc:spChg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1997452611" sldId="426"/>
            <ac:picMk id="6" creationId="{2607B36C-2EB1-6A12-3AA5-5F3598FB2DCC}"/>
          </ac:picMkLst>
        </pc:picChg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1997452611" sldId="426"/>
            <ac:picMk id="7" creationId="{78412CE0-B2C0-5A6E-8042-480B5852C463}"/>
          </ac:picMkLst>
        </pc:picChg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1997452611" sldId="426"/>
            <ac:picMk id="10" creationId="{D1A93B7B-B6A7-F258-3B0D-C5130C163251}"/>
          </ac:picMkLst>
        </pc:picChg>
      </pc:sldChg>
      <pc:sldChg chg="modSp del">
        <pc:chgData name="Adrian Russell" userId="dab7ec6c-a4e1-4c80-9aec-6087f997a021" providerId="ADAL" clId="{55577199-25DE-5744-83C2-C1B7874A1010}" dt="2022-10-31T14:21:46.454" v="1400" actId="2696"/>
        <pc:sldMkLst>
          <pc:docMk/>
          <pc:sldMk cId="4094873047" sldId="427"/>
        </pc:sldMkLst>
        <pc:spChg chg="mod">
          <ac:chgData name="Adrian Russell" userId="dab7ec6c-a4e1-4c80-9aec-6087f997a021" providerId="ADAL" clId="{55577199-25DE-5744-83C2-C1B7874A1010}" dt="2022-10-24T12:10:16.379" v="711"/>
          <ac:spMkLst>
            <pc:docMk/>
            <pc:sldMk cId="4094873047" sldId="427"/>
            <ac:spMk id="2" creationId="{D0D24E01-44D6-4914-4FEE-BBD72022E30E}"/>
          </ac:spMkLst>
        </pc:spChg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4094873047" sldId="427"/>
            <ac:picMk id="16" creationId="{E2093A5A-B750-66C6-B964-A72B0BD3FB49}"/>
          </ac:picMkLst>
        </pc:picChg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4094873047" sldId="427"/>
            <ac:picMk id="18" creationId="{4270B916-CC87-DBBC-3F35-B0E9C6CE9F71}"/>
          </ac:picMkLst>
        </pc:picChg>
        <pc:picChg chg="mod">
          <ac:chgData name="Adrian Russell" userId="dab7ec6c-a4e1-4c80-9aec-6087f997a021" providerId="ADAL" clId="{55577199-25DE-5744-83C2-C1B7874A1010}" dt="2022-10-24T12:10:16.379" v="711"/>
          <ac:picMkLst>
            <pc:docMk/>
            <pc:sldMk cId="4094873047" sldId="427"/>
            <ac:picMk id="20" creationId="{B5CDC30B-521A-8A62-AA50-954CB0B23C95}"/>
          </ac:picMkLst>
        </pc:picChg>
      </pc:sldChg>
      <pc:sldChg chg="addSp delSp modSp new del mod modClrScheme chgLayout">
        <pc:chgData name="Adrian Russell" userId="dab7ec6c-a4e1-4c80-9aec-6087f997a021" providerId="ADAL" clId="{55577199-25DE-5744-83C2-C1B7874A1010}" dt="2022-11-01T19:08:42.249" v="6678" actId="2696"/>
        <pc:sldMkLst>
          <pc:docMk/>
          <pc:sldMk cId="2195172658" sldId="428"/>
        </pc:sldMkLst>
        <pc:spChg chg="del mod ord">
          <ac:chgData name="Adrian Russell" userId="dab7ec6c-a4e1-4c80-9aec-6087f997a021" providerId="ADAL" clId="{55577199-25DE-5744-83C2-C1B7874A1010}" dt="2022-10-11T08:33:27.596" v="44" actId="700"/>
          <ac:spMkLst>
            <pc:docMk/>
            <pc:sldMk cId="2195172658" sldId="428"/>
            <ac:spMk id="2" creationId="{4E9DD308-0CEB-3F8D-6438-C97635E6EDD8}"/>
          </ac:spMkLst>
        </pc:spChg>
        <pc:spChg chg="add mod">
          <ac:chgData name="Adrian Russell" userId="dab7ec6c-a4e1-4c80-9aec-6087f997a021" providerId="ADAL" clId="{55577199-25DE-5744-83C2-C1B7874A1010}" dt="2022-10-31T16:31:49.992" v="2377"/>
          <ac:spMkLst>
            <pc:docMk/>
            <pc:sldMk cId="2195172658" sldId="428"/>
            <ac:spMk id="2" creationId="{A78C07B4-021A-B59A-9F99-2D4EEC6C7DC1}"/>
          </ac:spMkLst>
        </pc:spChg>
        <pc:spChg chg="add del mod ord">
          <ac:chgData name="Adrian Russell" userId="dab7ec6c-a4e1-4c80-9aec-6087f997a021" providerId="ADAL" clId="{55577199-25DE-5744-83C2-C1B7874A1010}" dt="2022-10-11T08:33:44.361" v="45" actId="700"/>
          <ac:spMkLst>
            <pc:docMk/>
            <pc:sldMk cId="2195172658" sldId="428"/>
            <ac:spMk id="3" creationId="{5802161B-622E-C512-21DD-507FE3F98741}"/>
          </ac:spMkLst>
        </pc:spChg>
        <pc:spChg chg="add mod ord">
          <ac:chgData name="Adrian Russell" userId="dab7ec6c-a4e1-4c80-9aec-6087f997a021" providerId="ADAL" clId="{55577199-25DE-5744-83C2-C1B7874A1010}" dt="2022-10-24T12:10:16.379" v="711"/>
          <ac:spMkLst>
            <pc:docMk/>
            <pc:sldMk cId="2195172658" sldId="428"/>
            <ac:spMk id="4" creationId="{62532F01-F885-1A56-A534-DA235FD14306}"/>
          </ac:spMkLst>
        </pc:spChg>
        <pc:spChg chg="add mod ord">
          <ac:chgData name="Adrian Russell" userId="dab7ec6c-a4e1-4c80-9aec-6087f997a021" providerId="ADAL" clId="{55577199-25DE-5744-83C2-C1B7874A1010}" dt="2022-10-26T07:09:12.917" v="1348" actId="20577"/>
          <ac:spMkLst>
            <pc:docMk/>
            <pc:sldMk cId="2195172658" sldId="428"/>
            <ac:spMk id="5" creationId="{60C97F53-D5DD-5CDA-57A7-C027B66DD0E1}"/>
          </ac:spMkLst>
        </pc:spChg>
        <pc:spChg chg="add del mod ord">
          <ac:chgData name="Adrian Russell" userId="dab7ec6c-a4e1-4c80-9aec-6087f997a021" providerId="ADAL" clId="{55577199-25DE-5744-83C2-C1B7874A1010}" dt="2022-10-31T16:32:57.677" v="2379" actId="478"/>
          <ac:spMkLst>
            <pc:docMk/>
            <pc:sldMk cId="2195172658" sldId="428"/>
            <ac:spMk id="6" creationId="{8CEE3B9B-257F-800D-0C7A-24C8F369BB30}"/>
          </ac:spMkLst>
        </pc:spChg>
      </pc:sldChg>
      <pc:sldChg chg="addSp delSp modSp add del mod modClrScheme chgLayout">
        <pc:chgData name="Adrian Russell" userId="dab7ec6c-a4e1-4c80-9aec-6087f997a021" providerId="ADAL" clId="{55577199-25DE-5744-83C2-C1B7874A1010}" dt="2022-11-01T19:02:39.456" v="6645" actId="2696"/>
        <pc:sldMkLst>
          <pc:docMk/>
          <pc:sldMk cId="2852240562" sldId="429"/>
        </pc:sldMkLst>
        <pc:spChg chg="mod ord">
          <ac:chgData name="Adrian Russell" userId="dab7ec6c-a4e1-4c80-9aec-6087f997a021" providerId="ADAL" clId="{55577199-25DE-5744-83C2-C1B7874A1010}" dt="2022-10-24T12:10:16.379" v="711"/>
          <ac:spMkLst>
            <pc:docMk/>
            <pc:sldMk cId="2852240562" sldId="429"/>
            <ac:spMk id="2" creationId="{F026BB79-497E-FF47-A80B-69C4A7C4D8B8}"/>
          </ac:spMkLst>
        </pc:spChg>
        <pc:spChg chg="mod ord">
          <ac:chgData name="Adrian Russell" userId="dab7ec6c-a4e1-4c80-9aec-6087f997a021" providerId="ADAL" clId="{55577199-25DE-5744-83C2-C1B7874A1010}" dt="2022-10-24T12:10:16.379" v="711"/>
          <ac:spMkLst>
            <pc:docMk/>
            <pc:sldMk cId="2852240562" sldId="429"/>
            <ac:spMk id="3" creationId="{883DD6A9-6E3A-AC42-B6BE-31B8CF5B6B6C}"/>
          </ac:spMkLst>
        </pc:spChg>
        <pc:spChg chg="mod ord">
          <ac:chgData name="Adrian Russell" userId="dab7ec6c-a4e1-4c80-9aec-6087f997a021" providerId="ADAL" clId="{55577199-25DE-5744-83C2-C1B7874A1010}" dt="2022-10-11T12:48:36.587" v="383" actId="700"/>
          <ac:spMkLst>
            <pc:docMk/>
            <pc:sldMk cId="2852240562" sldId="429"/>
            <ac:spMk id="6" creationId="{F98CD712-AE49-6A46-ABB2-318BDACA0F14}"/>
          </ac:spMkLst>
        </pc:spChg>
        <pc:spChg chg="del mod ord">
          <ac:chgData name="Adrian Russell" userId="dab7ec6c-a4e1-4c80-9aec-6087f997a021" providerId="ADAL" clId="{55577199-25DE-5744-83C2-C1B7874A1010}" dt="2022-11-01T17:05:49.043" v="5831"/>
          <ac:spMkLst>
            <pc:docMk/>
            <pc:sldMk cId="2852240562" sldId="429"/>
            <ac:spMk id="7" creationId="{C1956577-1632-9B4B-AD90-4AD2CB5919E1}"/>
          </ac:spMkLst>
        </pc:spChg>
        <pc:spChg chg="add mod ord">
          <ac:chgData name="Adrian Russell" userId="dab7ec6c-a4e1-4c80-9aec-6087f997a021" providerId="ADAL" clId="{55577199-25DE-5744-83C2-C1B7874A1010}" dt="2022-10-24T12:10:16.379" v="711"/>
          <ac:spMkLst>
            <pc:docMk/>
            <pc:sldMk cId="2852240562" sldId="429"/>
            <ac:spMk id="8" creationId="{C409B368-99A1-7EAD-3C37-BA61B4C440B0}"/>
          </ac:spMkLst>
        </pc:spChg>
        <pc:picChg chg="mod">
          <ac:chgData name="Adrian Russell" userId="dab7ec6c-a4e1-4c80-9aec-6087f997a021" providerId="ADAL" clId="{55577199-25DE-5744-83C2-C1B7874A1010}" dt="2022-10-31T17:09:04.840" v="3089" actId="1076"/>
          <ac:picMkLst>
            <pc:docMk/>
            <pc:sldMk cId="2852240562" sldId="429"/>
            <ac:picMk id="4" creationId="{7A35C151-0730-B844-AF7B-4212A9F65C3F}"/>
          </ac:picMkLst>
        </pc:picChg>
        <pc:picChg chg="mod">
          <ac:chgData name="Adrian Russell" userId="dab7ec6c-a4e1-4c80-9aec-6087f997a021" providerId="ADAL" clId="{55577199-25DE-5744-83C2-C1B7874A1010}" dt="2022-10-24T12:11:37.340" v="806" actId="1076"/>
          <ac:picMkLst>
            <pc:docMk/>
            <pc:sldMk cId="2852240562" sldId="429"/>
            <ac:picMk id="5" creationId="{AAAE87D3-3E07-F641-80B3-0737A71F85DB}"/>
          </ac:picMkLst>
        </pc:picChg>
      </pc:sldChg>
      <pc:sldChg chg="addSp delSp modSp add mod ord setBg modClrScheme modAnim chgLayout modNotes">
        <pc:chgData name="Adrian Russell" userId="dab7ec6c-a4e1-4c80-9aec-6087f997a021" providerId="ADAL" clId="{55577199-25DE-5744-83C2-C1B7874A1010}" dt="2022-11-01T17:49:43.286" v="5998" actId="14838"/>
        <pc:sldMkLst>
          <pc:docMk/>
          <pc:sldMk cId="1640809707" sldId="430"/>
        </pc:sldMkLst>
        <pc:spChg chg="add mod ord">
          <ac:chgData name="Adrian Russell" userId="dab7ec6c-a4e1-4c80-9aec-6087f997a021" providerId="ADAL" clId="{55577199-25DE-5744-83C2-C1B7874A1010}" dt="2022-11-01T12:10:16.875" v="4036" actId="700"/>
          <ac:spMkLst>
            <pc:docMk/>
            <pc:sldMk cId="1640809707" sldId="430"/>
            <ac:spMk id="2" creationId="{1A8438D3-3EA6-8A11-ADA1-50EFA0573B1F}"/>
          </ac:spMkLst>
        </pc:spChg>
        <pc:spChg chg="del mod ord">
          <ac:chgData name="Adrian Russell" userId="dab7ec6c-a4e1-4c80-9aec-6087f997a021" providerId="ADAL" clId="{55577199-25DE-5744-83C2-C1B7874A1010}" dt="2022-10-11T12:47:00.510" v="375" actId="700"/>
          <ac:spMkLst>
            <pc:docMk/>
            <pc:sldMk cId="1640809707" sldId="430"/>
            <ac:spMk id="2" creationId="{5348ACEE-8F18-53E8-6547-6D59F5DAD73E}"/>
          </ac:spMkLst>
        </pc:spChg>
        <pc:spChg chg="mod ord">
          <ac:chgData name="Adrian Russell" userId="dab7ec6c-a4e1-4c80-9aec-6087f997a021" providerId="ADAL" clId="{55577199-25DE-5744-83C2-C1B7874A1010}" dt="2022-11-01T13:20:39.189" v="4549" actId="1076"/>
          <ac:spMkLst>
            <pc:docMk/>
            <pc:sldMk cId="1640809707" sldId="430"/>
            <ac:spMk id="3" creationId="{E336A582-3662-43BC-4BA1-AD826CE17F12}"/>
          </ac:spMkLst>
        </pc:spChg>
        <pc:spChg chg="add mod ord">
          <ac:chgData name="Adrian Russell" userId="dab7ec6c-a4e1-4c80-9aec-6087f997a021" providerId="ADAL" clId="{55577199-25DE-5744-83C2-C1B7874A1010}" dt="2022-11-01T17:49:43.286" v="5998" actId="14838"/>
          <ac:spMkLst>
            <pc:docMk/>
            <pc:sldMk cId="1640809707" sldId="430"/>
            <ac:spMk id="4" creationId="{51361058-F8C6-BAC7-0710-17A767131F98}"/>
          </ac:spMkLst>
        </pc:spChg>
        <pc:spChg chg="del">
          <ac:chgData name="Adrian Russell" userId="dab7ec6c-a4e1-4c80-9aec-6087f997a021" providerId="ADAL" clId="{55577199-25DE-5744-83C2-C1B7874A1010}" dt="2022-10-11T12:47:00.510" v="375" actId="700"/>
          <ac:spMkLst>
            <pc:docMk/>
            <pc:sldMk cId="1640809707" sldId="430"/>
            <ac:spMk id="4" creationId="{E3C11FE3-B512-957D-08AC-0495A00FB5C5}"/>
          </ac:spMkLst>
        </pc:spChg>
        <pc:spChg chg="add mod">
          <ac:chgData name="Adrian Russell" userId="dab7ec6c-a4e1-4c80-9aec-6087f997a021" providerId="ADAL" clId="{55577199-25DE-5744-83C2-C1B7874A1010}" dt="2022-11-01T13:48:07.302" v="4564" actId="1076"/>
          <ac:spMkLst>
            <pc:docMk/>
            <pc:sldMk cId="1640809707" sldId="430"/>
            <ac:spMk id="5" creationId="{D764E8C5-B167-D1D2-B582-07FA0014E195}"/>
          </ac:spMkLst>
        </pc:spChg>
        <pc:spChg chg="add del mod ord">
          <ac:chgData name="Adrian Russell" userId="dab7ec6c-a4e1-4c80-9aec-6087f997a021" providerId="ADAL" clId="{55577199-25DE-5744-83C2-C1B7874A1010}" dt="2022-10-11T12:48:36.587" v="383" actId="700"/>
          <ac:spMkLst>
            <pc:docMk/>
            <pc:sldMk cId="1640809707" sldId="430"/>
            <ac:spMk id="5" creationId="{DB9C796B-B57F-C1EF-DB18-7F0AC71ED594}"/>
          </ac:spMkLst>
        </pc:spChg>
        <pc:spChg chg="add mod ord">
          <ac:chgData name="Adrian Russell" userId="dab7ec6c-a4e1-4c80-9aec-6087f997a021" providerId="ADAL" clId="{55577199-25DE-5744-83C2-C1B7874A1010}" dt="2022-11-01T14:09:37.539" v="4686" actId="14"/>
          <ac:spMkLst>
            <pc:docMk/>
            <pc:sldMk cId="1640809707" sldId="430"/>
            <ac:spMk id="6" creationId="{0E00D786-5282-90DE-D2E8-54E0B0E2EE24}"/>
          </ac:spMkLst>
        </pc:spChg>
        <pc:spChg chg="add del mod ord">
          <ac:chgData name="Adrian Russell" userId="dab7ec6c-a4e1-4c80-9aec-6087f997a021" providerId="ADAL" clId="{55577199-25DE-5744-83C2-C1B7874A1010}" dt="2022-11-01T12:08:53.425" v="4026" actId="700"/>
          <ac:spMkLst>
            <pc:docMk/>
            <pc:sldMk cId="1640809707" sldId="430"/>
            <ac:spMk id="7" creationId="{83E14D72-D392-3366-1E33-11D27BEA0F80}"/>
          </ac:spMkLst>
        </pc:spChg>
        <pc:spChg chg="add mod">
          <ac:chgData name="Adrian Russell" userId="dab7ec6c-a4e1-4c80-9aec-6087f997a021" providerId="ADAL" clId="{55577199-25DE-5744-83C2-C1B7874A1010}" dt="2022-11-01T13:18:47.792" v="4545" actId="1076"/>
          <ac:spMkLst>
            <pc:docMk/>
            <pc:sldMk cId="1640809707" sldId="430"/>
            <ac:spMk id="9" creationId="{A97F7001-5722-2A5A-6990-129029D5AF06}"/>
          </ac:spMkLst>
        </pc:spChg>
        <pc:spChg chg="add mod">
          <ac:chgData name="Adrian Russell" userId="dab7ec6c-a4e1-4c80-9aec-6087f997a021" providerId="ADAL" clId="{55577199-25DE-5744-83C2-C1B7874A1010}" dt="2022-11-01T13:18:47.792" v="4545" actId="1076"/>
          <ac:spMkLst>
            <pc:docMk/>
            <pc:sldMk cId="1640809707" sldId="430"/>
            <ac:spMk id="13" creationId="{87EF47FC-7743-B133-A355-B0279ECBF09C}"/>
          </ac:spMkLst>
        </pc:spChg>
        <pc:spChg chg="add del mod">
          <ac:chgData name="Adrian Russell" userId="dab7ec6c-a4e1-4c80-9aec-6087f997a021" providerId="ADAL" clId="{55577199-25DE-5744-83C2-C1B7874A1010}" dt="2022-11-01T14:17:03.966" v="4757" actId="1076"/>
          <ac:spMkLst>
            <pc:docMk/>
            <pc:sldMk cId="1640809707" sldId="430"/>
            <ac:spMk id="18" creationId="{6BD76456-04E6-4BD4-8005-7C8DEBFED8CB}"/>
          </ac:spMkLst>
        </pc:spChg>
        <pc:spChg chg="add mod">
          <ac:chgData name="Adrian Russell" userId="dab7ec6c-a4e1-4c80-9aec-6087f997a021" providerId="ADAL" clId="{55577199-25DE-5744-83C2-C1B7874A1010}" dt="2022-11-01T14:10:23.500" v="4724" actId="1076"/>
          <ac:spMkLst>
            <pc:docMk/>
            <pc:sldMk cId="1640809707" sldId="430"/>
            <ac:spMk id="26" creationId="{72C757EA-A948-629B-FC9B-DD71FA07002E}"/>
          </ac:spMkLst>
        </pc:spChg>
        <pc:spChg chg="add mod">
          <ac:chgData name="Adrian Russell" userId="dab7ec6c-a4e1-4c80-9aec-6087f997a021" providerId="ADAL" clId="{55577199-25DE-5744-83C2-C1B7874A1010}" dt="2022-11-01T14:22:41.776" v="4805" actId="1076"/>
          <ac:spMkLst>
            <pc:docMk/>
            <pc:sldMk cId="1640809707" sldId="430"/>
            <ac:spMk id="27" creationId="{4146DDEF-7461-96F9-FDC4-A502B8995EB8}"/>
          </ac:spMkLst>
        </pc:spChg>
        <pc:grpChg chg="add mod">
          <ac:chgData name="Adrian Russell" userId="dab7ec6c-a4e1-4c80-9aec-6087f997a021" providerId="ADAL" clId="{55577199-25DE-5744-83C2-C1B7874A1010}" dt="2022-11-01T13:18:47.792" v="4545" actId="1076"/>
          <ac:grpSpMkLst>
            <pc:docMk/>
            <pc:sldMk cId="1640809707" sldId="430"/>
            <ac:grpSpMk id="10" creationId="{4A57318A-699E-F557-0264-6BB97E66F023}"/>
          </ac:grpSpMkLst>
        </pc:grpChg>
        <pc:grpChg chg="add mod">
          <ac:chgData name="Adrian Russell" userId="dab7ec6c-a4e1-4c80-9aec-6087f997a021" providerId="ADAL" clId="{55577199-25DE-5744-83C2-C1B7874A1010}" dt="2022-11-01T14:18:44.078" v="4770" actId="1076"/>
          <ac:grpSpMkLst>
            <pc:docMk/>
            <pc:sldMk cId="1640809707" sldId="430"/>
            <ac:grpSpMk id="11" creationId="{6920503E-ED87-DFC1-4A99-C2E7B7B4B585}"/>
          </ac:grpSpMkLst>
        </pc:grpChg>
        <pc:grpChg chg="add mod">
          <ac:chgData name="Adrian Russell" userId="dab7ec6c-a4e1-4c80-9aec-6087f997a021" providerId="ADAL" clId="{55577199-25DE-5744-83C2-C1B7874A1010}" dt="2022-11-01T13:18:47.792" v="4545" actId="1076"/>
          <ac:grpSpMkLst>
            <pc:docMk/>
            <pc:sldMk cId="1640809707" sldId="430"/>
            <ac:grpSpMk id="14" creationId="{1E6A794C-B6CE-091F-D4A7-E3538E5BCAF1}"/>
          </ac:grpSpMkLst>
        </pc:grpChg>
        <pc:grpChg chg="add mod">
          <ac:chgData name="Adrian Russell" userId="dab7ec6c-a4e1-4c80-9aec-6087f997a021" providerId="ADAL" clId="{55577199-25DE-5744-83C2-C1B7874A1010}" dt="2022-11-01T14:24:59.925" v="4816" actId="1038"/>
          <ac:grpSpMkLst>
            <pc:docMk/>
            <pc:sldMk cId="1640809707" sldId="430"/>
            <ac:grpSpMk id="15" creationId="{69BC65AB-8C9F-2B1A-42B4-9B944BF62788}"/>
          </ac:grpSpMkLst>
        </pc:grpChg>
        <pc:grpChg chg="add mod">
          <ac:chgData name="Adrian Russell" userId="dab7ec6c-a4e1-4c80-9aec-6087f997a021" providerId="ADAL" clId="{55577199-25DE-5744-83C2-C1B7874A1010}" dt="2022-11-01T14:17:03.966" v="4757" actId="1076"/>
          <ac:grpSpMkLst>
            <pc:docMk/>
            <pc:sldMk cId="1640809707" sldId="430"/>
            <ac:grpSpMk id="19" creationId="{4F8A2F78-A798-B6C9-246B-51FDA4C0BE4E}"/>
          </ac:grpSpMkLst>
        </pc:grpChg>
        <pc:grpChg chg="add mod">
          <ac:chgData name="Adrian Russell" userId="dab7ec6c-a4e1-4c80-9aec-6087f997a021" providerId="ADAL" clId="{55577199-25DE-5744-83C2-C1B7874A1010}" dt="2022-11-01T14:25:45.031" v="4819" actId="1076"/>
          <ac:grpSpMkLst>
            <pc:docMk/>
            <pc:sldMk cId="1640809707" sldId="430"/>
            <ac:grpSpMk id="28" creationId="{9F4EB171-0BF8-B51A-B312-D13C7EACEFD5}"/>
          </ac:grpSpMkLst>
        </pc:grpChg>
        <pc:grpChg chg="add del mod">
          <ac:chgData name="Adrian Russell" userId="dab7ec6c-a4e1-4c80-9aec-6087f997a021" providerId="ADAL" clId="{55577199-25DE-5744-83C2-C1B7874A1010}" dt="2022-11-01T14:28:18.092" v="4839" actId="478"/>
          <ac:grpSpMkLst>
            <pc:docMk/>
            <pc:sldMk cId="1640809707" sldId="430"/>
            <ac:grpSpMk id="29" creationId="{DB139A8F-0C1E-F4A7-53FA-2602E22FF9F3}"/>
          </ac:grpSpMkLst>
        </pc:grpChg>
        <pc:picChg chg="add mod">
          <ac:chgData name="Adrian Russell" userId="dab7ec6c-a4e1-4c80-9aec-6087f997a021" providerId="ADAL" clId="{55577199-25DE-5744-83C2-C1B7874A1010}" dt="2022-11-01T13:48:24.436" v="4567" actId="1076"/>
          <ac:picMkLst>
            <pc:docMk/>
            <pc:sldMk cId="1640809707" sldId="430"/>
            <ac:picMk id="7" creationId="{D9220325-EA5C-2D62-411B-3F2BA88110F5}"/>
          </ac:picMkLst>
        </pc:picChg>
        <pc:picChg chg="add mod">
          <ac:chgData name="Adrian Russell" userId="dab7ec6c-a4e1-4c80-9aec-6087f997a021" providerId="ADAL" clId="{55577199-25DE-5744-83C2-C1B7874A1010}" dt="2022-11-01T13:18:47.792" v="4545" actId="1076"/>
          <ac:picMkLst>
            <pc:docMk/>
            <pc:sldMk cId="1640809707" sldId="430"/>
            <ac:picMk id="8" creationId="{ABD46E01-DADC-82D9-465A-646DEC4180B5}"/>
          </ac:picMkLst>
        </pc:picChg>
        <pc:picChg chg="add mod">
          <ac:chgData name="Adrian Russell" userId="dab7ec6c-a4e1-4c80-9aec-6087f997a021" providerId="ADAL" clId="{55577199-25DE-5744-83C2-C1B7874A1010}" dt="2022-11-01T13:18:47.792" v="4545" actId="1076"/>
          <ac:picMkLst>
            <pc:docMk/>
            <pc:sldMk cId="1640809707" sldId="430"/>
            <ac:picMk id="12" creationId="{B0D1FB31-2E1D-F7AC-C967-A3F58E268E52}"/>
          </ac:picMkLst>
        </pc:picChg>
        <pc:picChg chg="add mod">
          <ac:chgData name="Adrian Russell" userId="dab7ec6c-a4e1-4c80-9aec-6087f997a021" providerId="ADAL" clId="{55577199-25DE-5744-83C2-C1B7874A1010}" dt="2022-11-01T14:17:03.966" v="4757" actId="1076"/>
          <ac:picMkLst>
            <pc:docMk/>
            <pc:sldMk cId="1640809707" sldId="430"/>
            <ac:picMk id="16" creationId="{4EDBF719-1AA7-776C-ED07-E22EF8F1DFB6}"/>
          </ac:picMkLst>
        </pc:picChg>
        <pc:picChg chg="add mod">
          <ac:chgData name="Adrian Russell" userId="dab7ec6c-a4e1-4c80-9aec-6087f997a021" providerId="ADAL" clId="{55577199-25DE-5744-83C2-C1B7874A1010}" dt="2022-11-01T14:17:03.966" v="4757" actId="1076"/>
          <ac:picMkLst>
            <pc:docMk/>
            <pc:sldMk cId="1640809707" sldId="430"/>
            <ac:picMk id="17" creationId="{5BEC7C17-2C86-2F0D-F90C-9502F8247E8B}"/>
          </ac:picMkLst>
        </pc:picChg>
        <pc:picChg chg="add mod">
          <ac:chgData name="Adrian Russell" userId="dab7ec6c-a4e1-4c80-9aec-6087f997a021" providerId="ADAL" clId="{55577199-25DE-5744-83C2-C1B7874A1010}" dt="2022-11-01T14:20:34.988" v="4789" actId="1076"/>
          <ac:picMkLst>
            <pc:docMk/>
            <pc:sldMk cId="1640809707" sldId="430"/>
            <ac:picMk id="21" creationId="{EFCB9220-13CC-CE65-F68A-7CCFB22ACA72}"/>
          </ac:picMkLst>
        </pc:picChg>
        <pc:picChg chg="add del mod">
          <ac:chgData name="Adrian Russell" userId="dab7ec6c-a4e1-4c80-9aec-6087f997a021" providerId="ADAL" clId="{55577199-25DE-5744-83C2-C1B7874A1010}" dt="2022-11-01T13:51:44.834" v="4582" actId="478"/>
          <ac:picMkLst>
            <pc:docMk/>
            <pc:sldMk cId="1640809707" sldId="430"/>
            <ac:picMk id="23" creationId="{CB98A34F-4E36-516B-2AA0-729B48B7FD80}"/>
          </ac:picMkLst>
        </pc:picChg>
        <pc:picChg chg="add mod modCrop">
          <ac:chgData name="Adrian Russell" userId="dab7ec6c-a4e1-4c80-9aec-6087f997a021" providerId="ADAL" clId="{55577199-25DE-5744-83C2-C1B7874A1010}" dt="2022-11-01T14:00:53.242" v="4631" actId="732"/>
          <ac:picMkLst>
            <pc:docMk/>
            <pc:sldMk cId="1640809707" sldId="430"/>
            <ac:picMk id="25" creationId="{0D78B337-B37A-DBF8-F6AB-EA7163D3A692}"/>
          </ac:picMkLst>
        </pc:picChg>
        <pc:picChg chg="add del mod">
          <ac:chgData name="Adrian Russell" userId="dab7ec6c-a4e1-4c80-9aec-6087f997a021" providerId="ADAL" clId="{55577199-25DE-5744-83C2-C1B7874A1010}" dt="2022-11-01T14:04:29.277" v="4643" actId="478"/>
          <ac:picMkLst>
            <pc:docMk/>
            <pc:sldMk cId="1640809707" sldId="430"/>
            <ac:picMk id="1026" creationId="{6E5E9505-8F23-4B64-3DF6-2DA8C6829BA9}"/>
          </ac:picMkLst>
        </pc:picChg>
        <pc:picChg chg="add mod">
          <ac:chgData name="Adrian Russell" userId="dab7ec6c-a4e1-4c80-9aec-6087f997a021" providerId="ADAL" clId="{55577199-25DE-5744-83C2-C1B7874A1010}" dt="2022-11-01T14:22:41.776" v="4805" actId="1076"/>
          <ac:picMkLst>
            <pc:docMk/>
            <pc:sldMk cId="1640809707" sldId="430"/>
            <ac:picMk id="1028" creationId="{9D164984-A272-C697-0E09-F041DB1FBE75}"/>
          </ac:picMkLst>
        </pc:picChg>
      </pc:sldChg>
      <pc:sldChg chg="addSp delSp modSp add mod modClrScheme chgLayout modNotes">
        <pc:chgData name="Adrian Russell" userId="dab7ec6c-a4e1-4c80-9aec-6087f997a021" providerId="ADAL" clId="{55577199-25DE-5744-83C2-C1B7874A1010}" dt="2022-11-02T08:33:26.694" v="7594" actId="18331"/>
        <pc:sldMkLst>
          <pc:docMk/>
          <pc:sldMk cId="1641447583" sldId="431"/>
        </pc:sldMkLst>
        <pc:spChg chg="add mod">
          <ac:chgData name="Adrian Russell" userId="dab7ec6c-a4e1-4c80-9aec-6087f997a021" providerId="ADAL" clId="{55577199-25DE-5744-83C2-C1B7874A1010}" dt="2022-10-31T16:31:49.992" v="2377"/>
          <ac:spMkLst>
            <pc:docMk/>
            <pc:sldMk cId="1641447583" sldId="431"/>
            <ac:spMk id="2" creationId="{4C48A3F1-495A-4301-B534-0DB546DEF235}"/>
          </ac:spMkLst>
        </pc:spChg>
        <pc:spChg chg="del mod ord">
          <ac:chgData name="Adrian Russell" userId="dab7ec6c-a4e1-4c80-9aec-6087f997a021" providerId="ADAL" clId="{55577199-25DE-5744-83C2-C1B7874A1010}" dt="2022-10-11T12:47:00.510" v="375" actId="700"/>
          <ac:spMkLst>
            <pc:docMk/>
            <pc:sldMk cId="1641447583" sldId="431"/>
            <ac:spMk id="2" creationId="{C28EE2CC-E992-6393-2B7E-AE107DA2011E}"/>
          </ac:spMkLst>
        </pc:spChg>
        <pc:spChg chg="mod ord">
          <ac:chgData name="Adrian Russell" userId="dab7ec6c-a4e1-4c80-9aec-6087f997a021" providerId="ADAL" clId="{55577199-25DE-5744-83C2-C1B7874A1010}" dt="2022-10-24T12:10:16.379" v="711"/>
          <ac:spMkLst>
            <pc:docMk/>
            <pc:sldMk cId="1641447583" sldId="431"/>
            <ac:spMk id="3" creationId="{A4186C4B-14AC-0D2D-E0A4-7EA55CE1C415}"/>
          </ac:spMkLst>
        </pc:spChg>
        <pc:spChg chg="del">
          <ac:chgData name="Adrian Russell" userId="dab7ec6c-a4e1-4c80-9aec-6087f997a021" providerId="ADAL" clId="{55577199-25DE-5744-83C2-C1B7874A1010}" dt="2022-10-11T12:47:00.510" v="375" actId="700"/>
          <ac:spMkLst>
            <pc:docMk/>
            <pc:sldMk cId="1641447583" sldId="431"/>
            <ac:spMk id="4" creationId="{A5E84E0D-51FC-D012-0EAF-664618FAB369}"/>
          </ac:spMkLst>
        </pc:spChg>
        <pc:spChg chg="add del mod ord">
          <ac:chgData name="Adrian Russell" userId="dab7ec6c-a4e1-4c80-9aec-6087f997a021" providerId="ADAL" clId="{55577199-25DE-5744-83C2-C1B7874A1010}" dt="2022-10-11T12:48:36.587" v="383" actId="700"/>
          <ac:spMkLst>
            <pc:docMk/>
            <pc:sldMk cId="1641447583" sldId="431"/>
            <ac:spMk id="5" creationId="{0EBAA856-6477-71A3-9226-4D788C8B9C1E}"/>
          </ac:spMkLst>
        </pc:spChg>
        <pc:spChg chg="add mod ord">
          <ac:chgData name="Adrian Russell" userId="dab7ec6c-a4e1-4c80-9aec-6087f997a021" providerId="ADAL" clId="{55577199-25DE-5744-83C2-C1B7874A1010}" dt="2022-11-01T20:55:18.218" v="7591" actId="20577"/>
          <ac:spMkLst>
            <pc:docMk/>
            <pc:sldMk cId="1641447583" sldId="431"/>
            <ac:spMk id="6" creationId="{FD7F3404-B719-0415-0BF1-EA52A613925F}"/>
          </ac:spMkLst>
        </pc:spChg>
        <pc:spChg chg="add del mod ord">
          <ac:chgData name="Adrian Russell" userId="dab7ec6c-a4e1-4c80-9aec-6087f997a021" providerId="ADAL" clId="{55577199-25DE-5744-83C2-C1B7874A1010}" dt="2022-11-01T19:08:21.027" v="6675" actId="478"/>
          <ac:spMkLst>
            <pc:docMk/>
            <pc:sldMk cId="1641447583" sldId="431"/>
            <ac:spMk id="7" creationId="{F87E2CBB-3C1E-30E8-4C3B-0C35F342EA55}"/>
          </ac:spMkLst>
        </pc:spChg>
        <pc:picChg chg="add mod">
          <ac:chgData name="Adrian Russell" userId="dab7ec6c-a4e1-4c80-9aec-6087f997a021" providerId="ADAL" clId="{55577199-25DE-5744-83C2-C1B7874A1010}" dt="2022-11-02T08:33:26.694" v="7594" actId="18331"/>
          <ac:picMkLst>
            <pc:docMk/>
            <pc:sldMk cId="1641447583" sldId="431"/>
            <ac:picMk id="5" creationId="{DC601A06-4B98-ED3B-9556-A1929DC2E846}"/>
          </ac:picMkLst>
        </pc:picChg>
      </pc:sldChg>
      <pc:sldChg chg="addSp delSp modSp add mod ord modClrScheme modAnim chgLayout modNotes">
        <pc:chgData name="Adrian Russell" userId="dab7ec6c-a4e1-4c80-9aec-6087f997a021" providerId="ADAL" clId="{55577199-25DE-5744-83C2-C1B7874A1010}" dt="2022-11-01T19:54:18.582" v="7569" actId="20577"/>
        <pc:sldMkLst>
          <pc:docMk/>
          <pc:sldMk cId="3365740339" sldId="432"/>
        </pc:sldMkLst>
        <pc:spChg chg="add mod ord">
          <ac:chgData name="Adrian Russell" userId="dab7ec6c-a4e1-4c80-9aec-6087f997a021" providerId="ADAL" clId="{55577199-25DE-5744-83C2-C1B7874A1010}" dt="2022-10-31T16:35:59.401" v="2411" actId="700"/>
          <ac:spMkLst>
            <pc:docMk/>
            <pc:sldMk cId="3365740339" sldId="432"/>
            <ac:spMk id="2" creationId="{1E62BE29-80A9-1F94-3047-5791C6932C5B}"/>
          </ac:spMkLst>
        </pc:spChg>
        <pc:spChg chg="del mod ord">
          <ac:chgData name="Adrian Russell" userId="dab7ec6c-a4e1-4c80-9aec-6087f997a021" providerId="ADAL" clId="{55577199-25DE-5744-83C2-C1B7874A1010}" dt="2022-10-11T12:47:00.510" v="375" actId="700"/>
          <ac:spMkLst>
            <pc:docMk/>
            <pc:sldMk cId="3365740339" sldId="432"/>
            <ac:spMk id="2" creationId="{6E15B068-0940-C5B5-27F3-5D599236737C}"/>
          </ac:spMkLst>
        </pc:spChg>
        <pc:spChg chg="mod ord">
          <ac:chgData name="Adrian Russell" userId="dab7ec6c-a4e1-4c80-9aec-6087f997a021" providerId="ADAL" clId="{55577199-25DE-5744-83C2-C1B7874A1010}" dt="2022-10-31T16:51:59.392" v="2991" actId="20577"/>
          <ac:spMkLst>
            <pc:docMk/>
            <pc:sldMk cId="3365740339" sldId="432"/>
            <ac:spMk id="3" creationId="{D7F77259-6673-D571-4753-BFCE1F1FCE89}"/>
          </ac:spMkLst>
        </pc:spChg>
        <pc:spChg chg="add del mod ord">
          <ac:chgData name="Adrian Russell" userId="dab7ec6c-a4e1-4c80-9aec-6087f997a021" providerId="ADAL" clId="{55577199-25DE-5744-83C2-C1B7874A1010}" dt="2022-10-31T16:36:41.442" v="2412" actId="931"/>
          <ac:spMkLst>
            <pc:docMk/>
            <pc:sldMk cId="3365740339" sldId="432"/>
            <ac:spMk id="4" creationId="{C27973F5-7106-3DF9-4F76-378259C83897}"/>
          </ac:spMkLst>
        </pc:spChg>
        <pc:spChg chg="del">
          <ac:chgData name="Adrian Russell" userId="dab7ec6c-a4e1-4c80-9aec-6087f997a021" providerId="ADAL" clId="{55577199-25DE-5744-83C2-C1B7874A1010}" dt="2022-10-11T12:47:00.510" v="375" actId="700"/>
          <ac:spMkLst>
            <pc:docMk/>
            <pc:sldMk cId="3365740339" sldId="432"/>
            <ac:spMk id="4" creationId="{D2F75FE3-A05E-3547-DD30-0FF43EF99D78}"/>
          </ac:spMkLst>
        </pc:spChg>
        <pc:spChg chg="add del mod ord">
          <ac:chgData name="Adrian Russell" userId="dab7ec6c-a4e1-4c80-9aec-6087f997a021" providerId="ADAL" clId="{55577199-25DE-5744-83C2-C1B7874A1010}" dt="2022-10-11T12:48:36.587" v="383" actId="700"/>
          <ac:spMkLst>
            <pc:docMk/>
            <pc:sldMk cId="3365740339" sldId="432"/>
            <ac:spMk id="5" creationId="{18D75BD2-4F73-4CE8-C5AE-D3494E8FA045}"/>
          </ac:spMkLst>
        </pc:spChg>
        <pc:spChg chg="add del mod ord">
          <ac:chgData name="Adrian Russell" userId="dab7ec6c-a4e1-4c80-9aec-6087f997a021" providerId="ADAL" clId="{55577199-25DE-5744-83C2-C1B7874A1010}" dt="2022-10-31T16:47:26.179" v="2591" actId="478"/>
          <ac:spMkLst>
            <pc:docMk/>
            <pc:sldMk cId="3365740339" sldId="432"/>
            <ac:spMk id="5" creationId="{60F37126-DFA4-0DE4-022F-5AB6F2E3ED9B}"/>
          </ac:spMkLst>
        </pc:spChg>
        <pc:spChg chg="add del mod ord">
          <ac:chgData name="Adrian Russell" userId="dab7ec6c-a4e1-4c80-9aec-6087f997a021" providerId="ADAL" clId="{55577199-25DE-5744-83C2-C1B7874A1010}" dt="2022-10-31T16:35:59.401" v="2411" actId="700"/>
          <ac:spMkLst>
            <pc:docMk/>
            <pc:sldMk cId="3365740339" sldId="432"/>
            <ac:spMk id="6" creationId="{549046DB-CFED-5A4B-4131-1405D166388D}"/>
          </ac:spMkLst>
        </pc:spChg>
        <pc:spChg chg="add mod">
          <ac:chgData name="Adrian Russell" userId="dab7ec6c-a4e1-4c80-9aec-6087f997a021" providerId="ADAL" clId="{55577199-25DE-5744-83C2-C1B7874A1010}" dt="2022-10-31T16:46:55.267" v="2590" actId="14100"/>
          <ac:spMkLst>
            <pc:docMk/>
            <pc:sldMk cId="3365740339" sldId="432"/>
            <ac:spMk id="7" creationId="{3DF30A28-5757-2730-36B0-A0828CD10F0F}"/>
          </ac:spMkLst>
        </pc:spChg>
        <pc:spChg chg="add del mod ord">
          <ac:chgData name="Adrian Russell" userId="dab7ec6c-a4e1-4c80-9aec-6087f997a021" providerId="ADAL" clId="{55577199-25DE-5744-83C2-C1B7874A1010}" dt="2022-10-31T16:18:46.350" v="2324" actId="478"/>
          <ac:spMkLst>
            <pc:docMk/>
            <pc:sldMk cId="3365740339" sldId="432"/>
            <ac:spMk id="7" creationId="{B9F66989-D9E3-7768-0EE5-EF0F9EF2A04B}"/>
          </ac:spMkLst>
        </pc:spChg>
        <pc:spChg chg="add mod ord">
          <ac:chgData name="Adrian Russell" userId="dab7ec6c-a4e1-4c80-9aec-6087f997a021" providerId="ADAL" clId="{55577199-25DE-5744-83C2-C1B7874A1010}" dt="2022-11-01T19:54:18.582" v="7569" actId="20577"/>
          <ac:spMkLst>
            <pc:docMk/>
            <pc:sldMk cId="3365740339" sldId="432"/>
            <ac:spMk id="8" creationId="{AEADFA2E-65F0-0E60-D795-F33DD8E2455E}"/>
          </ac:spMkLst>
        </pc:spChg>
        <pc:spChg chg="add del mod">
          <ac:chgData name="Adrian Russell" userId="dab7ec6c-a4e1-4c80-9aec-6087f997a021" providerId="ADAL" clId="{55577199-25DE-5744-83C2-C1B7874A1010}" dt="2022-10-31T16:56:46.079" v="3021" actId="478"/>
          <ac:spMkLst>
            <pc:docMk/>
            <pc:sldMk cId="3365740339" sldId="432"/>
            <ac:spMk id="12" creationId="{FF0BFB78-DE73-D7C6-630E-F8581F574D51}"/>
          </ac:spMkLst>
        </pc:spChg>
        <pc:grpChg chg="add mod">
          <ac:chgData name="Adrian Russell" userId="dab7ec6c-a4e1-4c80-9aec-6087f997a021" providerId="ADAL" clId="{55577199-25DE-5744-83C2-C1B7874A1010}" dt="2022-10-31T16:58:26.100" v="3034" actId="1076"/>
          <ac:grpSpMkLst>
            <pc:docMk/>
            <pc:sldMk cId="3365740339" sldId="432"/>
            <ac:grpSpMk id="9" creationId="{F39B25E3-1B03-5F39-94FF-83265CD15D14}"/>
          </ac:grpSpMkLst>
        </pc:grpChg>
        <pc:picChg chg="add del mod">
          <ac:chgData name="Adrian Russell" userId="dab7ec6c-a4e1-4c80-9aec-6087f997a021" providerId="ADAL" clId="{55577199-25DE-5744-83C2-C1B7874A1010}" dt="2022-10-31T16:45:32.497" v="2580" actId="478"/>
          <ac:picMkLst>
            <pc:docMk/>
            <pc:sldMk cId="3365740339" sldId="432"/>
            <ac:picMk id="4" creationId="{0D508097-BB9C-CAAE-8940-14B52DB4D7DF}"/>
          </ac:picMkLst>
        </pc:picChg>
        <pc:picChg chg="add mod modCrop">
          <ac:chgData name="Adrian Russell" userId="dab7ec6c-a4e1-4c80-9aec-6087f997a021" providerId="ADAL" clId="{55577199-25DE-5744-83C2-C1B7874A1010}" dt="2022-10-31T16:55:49.249" v="3006" actId="18131"/>
          <ac:picMkLst>
            <pc:docMk/>
            <pc:sldMk cId="3365740339" sldId="432"/>
            <ac:picMk id="6" creationId="{A33ED2A2-764B-E97E-21F8-E45D848CC1D5}"/>
          </ac:picMkLst>
        </pc:picChg>
        <pc:picChg chg="add del mod modCrop">
          <ac:chgData name="Adrian Russell" userId="dab7ec6c-a4e1-4c80-9aec-6087f997a021" providerId="ADAL" clId="{55577199-25DE-5744-83C2-C1B7874A1010}" dt="2022-10-31T16:56:40.838" v="3020" actId="478"/>
          <ac:picMkLst>
            <pc:docMk/>
            <pc:sldMk cId="3365740339" sldId="432"/>
            <ac:picMk id="10" creationId="{18596003-5A20-D124-B64F-341170C13BA9}"/>
          </ac:picMkLst>
        </pc:picChg>
        <pc:picChg chg="add mod">
          <ac:chgData name="Adrian Russell" userId="dab7ec6c-a4e1-4c80-9aec-6087f997a021" providerId="ADAL" clId="{55577199-25DE-5744-83C2-C1B7874A1010}" dt="2022-10-31T16:57:27.846" v="3028" actId="208"/>
          <ac:picMkLst>
            <pc:docMk/>
            <pc:sldMk cId="3365740339" sldId="432"/>
            <ac:picMk id="13" creationId="{5B964BC3-2D62-A8F4-A0A1-C9F752ACE72C}"/>
          </ac:picMkLst>
        </pc:picChg>
      </pc:sldChg>
      <pc:sldChg chg="addSp delSp modSp add mod modClrScheme modAnim chgLayout modNotes">
        <pc:chgData name="Adrian Russell" userId="dab7ec6c-a4e1-4c80-9aec-6087f997a021" providerId="ADAL" clId="{55577199-25DE-5744-83C2-C1B7874A1010}" dt="2022-11-01T19:51:51.915" v="7567"/>
        <pc:sldMkLst>
          <pc:docMk/>
          <pc:sldMk cId="1208376039" sldId="433"/>
        </pc:sldMkLst>
        <pc:spChg chg="del mod ord">
          <ac:chgData name="Adrian Russell" userId="dab7ec6c-a4e1-4c80-9aec-6087f997a021" providerId="ADAL" clId="{55577199-25DE-5744-83C2-C1B7874A1010}" dt="2022-10-11T12:47:00.510" v="375" actId="700"/>
          <ac:spMkLst>
            <pc:docMk/>
            <pc:sldMk cId="1208376039" sldId="433"/>
            <ac:spMk id="2" creationId="{93FE0258-1192-2BF3-04E8-54B3505156E5}"/>
          </ac:spMkLst>
        </pc:spChg>
        <pc:spChg chg="add mod ord">
          <ac:chgData name="Adrian Russell" userId="dab7ec6c-a4e1-4c80-9aec-6087f997a021" providerId="ADAL" clId="{55577199-25DE-5744-83C2-C1B7874A1010}" dt="2022-11-01T19:10:27.927" v="6682" actId="700"/>
          <ac:spMkLst>
            <pc:docMk/>
            <pc:sldMk cId="1208376039" sldId="433"/>
            <ac:spMk id="2" creationId="{A7597C37-D509-33C4-9726-AADAC23D92EC}"/>
          </ac:spMkLst>
        </pc:spChg>
        <pc:spChg chg="mod ord">
          <ac:chgData name="Adrian Russell" userId="dab7ec6c-a4e1-4c80-9aec-6087f997a021" providerId="ADAL" clId="{55577199-25DE-5744-83C2-C1B7874A1010}" dt="2022-11-01T19:10:27.927" v="6682" actId="700"/>
          <ac:spMkLst>
            <pc:docMk/>
            <pc:sldMk cId="1208376039" sldId="433"/>
            <ac:spMk id="3" creationId="{3384FA12-EA5B-CFAF-8A9A-BBB1FF4A5E74}"/>
          </ac:spMkLst>
        </pc:spChg>
        <pc:spChg chg="add mod ord">
          <ac:chgData name="Adrian Russell" userId="dab7ec6c-a4e1-4c80-9aec-6087f997a021" providerId="ADAL" clId="{55577199-25DE-5744-83C2-C1B7874A1010}" dt="2022-11-01T19:10:27.927" v="6682" actId="700"/>
          <ac:spMkLst>
            <pc:docMk/>
            <pc:sldMk cId="1208376039" sldId="433"/>
            <ac:spMk id="4" creationId="{29A8BF91-4AC8-CF68-6442-5D7D1F9690E1}"/>
          </ac:spMkLst>
        </pc:spChg>
        <pc:spChg chg="del">
          <ac:chgData name="Adrian Russell" userId="dab7ec6c-a4e1-4c80-9aec-6087f997a021" providerId="ADAL" clId="{55577199-25DE-5744-83C2-C1B7874A1010}" dt="2022-10-11T12:47:00.510" v="375" actId="700"/>
          <ac:spMkLst>
            <pc:docMk/>
            <pc:sldMk cId="1208376039" sldId="433"/>
            <ac:spMk id="4" creationId="{76395E25-546F-A13B-C662-075C961BB72B}"/>
          </ac:spMkLst>
        </pc:spChg>
        <pc:spChg chg="add del mod ord">
          <ac:chgData name="Adrian Russell" userId="dab7ec6c-a4e1-4c80-9aec-6087f997a021" providerId="ADAL" clId="{55577199-25DE-5744-83C2-C1B7874A1010}" dt="2022-10-11T12:48:36.587" v="383" actId="700"/>
          <ac:spMkLst>
            <pc:docMk/>
            <pc:sldMk cId="1208376039" sldId="433"/>
            <ac:spMk id="5" creationId="{0A205E27-1987-EB4A-A19D-1C88ACC1785F}"/>
          </ac:spMkLst>
        </pc:spChg>
        <pc:spChg chg="add del mod">
          <ac:chgData name="Adrian Russell" userId="dab7ec6c-a4e1-4c80-9aec-6087f997a021" providerId="ADAL" clId="{55577199-25DE-5744-83C2-C1B7874A1010}" dt="2022-11-01T16:18:40.589" v="5568"/>
          <ac:spMkLst>
            <pc:docMk/>
            <pc:sldMk cId="1208376039" sldId="433"/>
            <ac:spMk id="5" creationId="{D9FB7863-BA7F-3D1B-80DE-3D57576DD8EA}"/>
          </ac:spMkLst>
        </pc:spChg>
        <pc:spChg chg="add mod ord">
          <ac:chgData name="Adrian Russell" userId="dab7ec6c-a4e1-4c80-9aec-6087f997a021" providerId="ADAL" clId="{55577199-25DE-5744-83C2-C1B7874A1010}" dt="2022-11-01T19:51:39.032" v="7565" actId="20577"/>
          <ac:spMkLst>
            <pc:docMk/>
            <pc:sldMk cId="1208376039" sldId="433"/>
            <ac:spMk id="6" creationId="{6C217C93-6BC6-4130-6A17-5A5776821EAC}"/>
          </ac:spMkLst>
        </pc:spChg>
        <pc:spChg chg="add del mod ord">
          <ac:chgData name="Adrian Russell" userId="dab7ec6c-a4e1-4c80-9aec-6087f997a021" providerId="ADAL" clId="{55577199-25DE-5744-83C2-C1B7874A1010}" dt="2022-11-01T14:49:05.483" v="4969" actId="478"/>
          <ac:spMkLst>
            <pc:docMk/>
            <pc:sldMk cId="1208376039" sldId="433"/>
            <ac:spMk id="7" creationId="{0AA1A88A-FE6C-4154-4685-F99AFB15A9D6}"/>
          </ac:spMkLst>
        </pc:spChg>
        <pc:spChg chg="add del mod">
          <ac:chgData name="Adrian Russell" userId="dab7ec6c-a4e1-4c80-9aec-6087f997a021" providerId="ADAL" clId="{55577199-25DE-5744-83C2-C1B7874A1010}" dt="2022-11-01T16:18:40.589" v="5568"/>
          <ac:spMkLst>
            <pc:docMk/>
            <pc:sldMk cId="1208376039" sldId="433"/>
            <ac:spMk id="8" creationId="{13BC5A5C-A50C-40F7-271A-D09AE7CD774A}"/>
          </ac:spMkLst>
        </pc:spChg>
        <pc:spChg chg="add del mod">
          <ac:chgData name="Adrian Russell" userId="dab7ec6c-a4e1-4c80-9aec-6087f997a021" providerId="ADAL" clId="{55577199-25DE-5744-83C2-C1B7874A1010}" dt="2022-11-01T16:18:40.589" v="5568"/>
          <ac:spMkLst>
            <pc:docMk/>
            <pc:sldMk cId="1208376039" sldId="433"/>
            <ac:spMk id="9" creationId="{EE66A884-0726-E055-00DA-0B050048715A}"/>
          </ac:spMkLst>
        </pc:spChg>
        <pc:spChg chg="add del mod">
          <ac:chgData name="Adrian Russell" userId="dab7ec6c-a4e1-4c80-9aec-6087f997a021" providerId="ADAL" clId="{55577199-25DE-5744-83C2-C1B7874A1010}" dt="2022-11-01T16:18:40.589" v="5568"/>
          <ac:spMkLst>
            <pc:docMk/>
            <pc:sldMk cId="1208376039" sldId="433"/>
            <ac:spMk id="10" creationId="{06C1791E-BB0E-914D-7765-EC189ED6A6E2}"/>
          </ac:spMkLst>
        </pc:spChg>
      </pc:sldChg>
      <pc:sldChg chg="addSp delSp modSp add del mod modClrScheme chgLayout modNotes">
        <pc:chgData name="Adrian Russell" userId="dab7ec6c-a4e1-4c80-9aec-6087f997a021" providerId="ADAL" clId="{55577199-25DE-5744-83C2-C1B7874A1010}" dt="2022-10-24T12:13:04.423" v="848" actId="2696"/>
        <pc:sldMkLst>
          <pc:docMk/>
          <pc:sldMk cId="492259770" sldId="434"/>
        </pc:sldMkLst>
        <pc:spChg chg="del mod ord">
          <ac:chgData name="Adrian Russell" userId="dab7ec6c-a4e1-4c80-9aec-6087f997a021" providerId="ADAL" clId="{55577199-25DE-5744-83C2-C1B7874A1010}" dt="2022-10-11T12:47:00.510" v="375" actId="700"/>
          <ac:spMkLst>
            <pc:docMk/>
            <pc:sldMk cId="492259770" sldId="434"/>
            <ac:spMk id="2" creationId="{7E46B352-0493-FA5D-E64B-D9F45BB2BB23}"/>
          </ac:spMkLst>
        </pc:spChg>
        <pc:spChg chg="add mod">
          <ac:chgData name="Adrian Russell" userId="dab7ec6c-a4e1-4c80-9aec-6087f997a021" providerId="ADAL" clId="{55577199-25DE-5744-83C2-C1B7874A1010}" dt="2022-10-24T12:12:53.367" v="847" actId="207"/>
          <ac:spMkLst>
            <pc:docMk/>
            <pc:sldMk cId="492259770" sldId="434"/>
            <ac:spMk id="2" creationId="{9C5EEA82-7A2C-7701-EA56-93D5CD9643BE}"/>
          </ac:spMkLst>
        </pc:spChg>
        <pc:spChg chg="del mod ord">
          <ac:chgData name="Adrian Russell" userId="dab7ec6c-a4e1-4c80-9aec-6087f997a021" providerId="ADAL" clId="{55577199-25DE-5744-83C2-C1B7874A1010}" dt="2022-10-11T13:07:35.978" v="407" actId="700"/>
          <ac:spMkLst>
            <pc:docMk/>
            <pc:sldMk cId="492259770" sldId="434"/>
            <ac:spMk id="3" creationId="{5F578807-DDA7-D3C4-3B60-ECCF1C59CE27}"/>
          </ac:spMkLst>
        </pc:spChg>
        <pc:spChg chg="del">
          <ac:chgData name="Adrian Russell" userId="dab7ec6c-a4e1-4c80-9aec-6087f997a021" providerId="ADAL" clId="{55577199-25DE-5744-83C2-C1B7874A1010}" dt="2022-10-11T12:47:00.510" v="375" actId="700"/>
          <ac:spMkLst>
            <pc:docMk/>
            <pc:sldMk cId="492259770" sldId="434"/>
            <ac:spMk id="4" creationId="{555B799E-4315-3943-2F6A-1534AA331BB0}"/>
          </ac:spMkLst>
        </pc:spChg>
        <pc:spChg chg="add del mod ord">
          <ac:chgData name="Adrian Russell" userId="dab7ec6c-a4e1-4c80-9aec-6087f997a021" providerId="ADAL" clId="{55577199-25DE-5744-83C2-C1B7874A1010}" dt="2022-10-11T12:47:37.575" v="380" actId="700"/>
          <ac:spMkLst>
            <pc:docMk/>
            <pc:sldMk cId="492259770" sldId="434"/>
            <ac:spMk id="5" creationId="{5F31D3B1-1373-5B11-8B69-B7B723860256}"/>
          </ac:spMkLst>
        </pc:spChg>
        <pc:spChg chg="add del mod ord">
          <ac:chgData name="Adrian Russell" userId="dab7ec6c-a4e1-4c80-9aec-6087f997a021" providerId="ADAL" clId="{55577199-25DE-5744-83C2-C1B7874A1010}" dt="2022-10-11T12:47:49.003" v="381" actId="700"/>
          <ac:spMkLst>
            <pc:docMk/>
            <pc:sldMk cId="492259770" sldId="434"/>
            <ac:spMk id="6" creationId="{ADB38E5F-5FB4-1625-2BA3-05E05F5B58F6}"/>
          </ac:spMkLst>
        </pc:spChg>
        <pc:spChg chg="add del mod ord">
          <ac:chgData name="Adrian Russell" userId="dab7ec6c-a4e1-4c80-9aec-6087f997a021" providerId="ADAL" clId="{55577199-25DE-5744-83C2-C1B7874A1010}" dt="2022-10-11T12:47:49.003" v="381" actId="700"/>
          <ac:spMkLst>
            <pc:docMk/>
            <pc:sldMk cId="492259770" sldId="434"/>
            <ac:spMk id="7" creationId="{AC465985-E859-ED37-C6E6-4AEEA4A50E77}"/>
          </ac:spMkLst>
        </pc:spChg>
        <pc:spChg chg="add del mod ord">
          <ac:chgData name="Adrian Russell" userId="dab7ec6c-a4e1-4c80-9aec-6087f997a021" providerId="ADAL" clId="{55577199-25DE-5744-83C2-C1B7874A1010}" dt="2022-10-11T12:48:36.587" v="383" actId="700"/>
          <ac:spMkLst>
            <pc:docMk/>
            <pc:sldMk cId="492259770" sldId="434"/>
            <ac:spMk id="8" creationId="{1FBA4C9A-DFEE-B9A3-04A8-53E2E64504EF}"/>
          </ac:spMkLst>
        </pc:spChg>
        <pc:spChg chg="add del mod ord">
          <ac:chgData name="Adrian Russell" userId="dab7ec6c-a4e1-4c80-9aec-6087f997a021" providerId="ADAL" clId="{55577199-25DE-5744-83C2-C1B7874A1010}" dt="2022-10-11T12:48:36.587" v="383" actId="700"/>
          <ac:spMkLst>
            <pc:docMk/>
            <pc:sldMk cId="492259770" sldId="434"/>
            <ac:spMk id="9" creationId="{E9A728BC-3540-4508-8452-C06C6C0DD576}"/>
          </ac:spMkLst>
        </pc:spChg>
        <pc:spChg chg="add del mod ord">
          <ac:chgData name="Adrian Russell" userId="dab7ec6c-a4e1-4c80-9aec-6087f997a021" providerId="ADAL" clId="{55577199-25DE-5744-83C2-C1B7874A1010}" dt="2022-10-11T13:07:35.978" v="407" actId="700"/>
          <ac:spMkLst>
            <pc:docMk/>
            <pc:sldMk cId="492259770" sldId="434"/>
            <ac:spMk id="10" creationId="{8A0D4199-7F90-3A87-6FD6-B2F16D96DA86}"/>
          </ac:spMkLst>
        </pc:spChg>
        <pc:spChg chg="add del mod ord">
          <ac:chgData name="Adrian Russell" userId="dab7ec6c-a4e1-4c80-9aec-6087f997a021" providerId="ADAL" clId="{55577199-25DE-5744-83C2-C1B7874A1010}" dt="2022-10-11T13:07:35.978" v="407" actId="700"/>
          <ac:spMkLst>
            <pc:docMk/>
            <pc:sldMk cId="492259770" sldId="434"/>
            <ac:spMk id="11" creationId="{C69FECEA-3987-1817-75F2-60F0DA2BCE11}"/>
          </ac:spMkLst>
        </pc:spChg>
        <pc:spChg chg="add mod ord">
          <ac:chgData name="Adrian Russell" userId="dab7ec6c-a4e1-4c80-9aec-6087f997a021" providerId="ADAL" clId="{55577199-25DE-5744-83C2-C1B7874A1010}" dt="2022-10-24T12:12:07.135" v="833" actId="20577"/>
          <ac:spMkLst>
            <pc:docMk/>
            <pc:sldMk cId="492259770" sldId="434"/>
            <ac:spMk id="12" creationId="{BD273737-9BD9-C3CF-9A4F-4AFA49A3E30B}"/>
          </ac:spMkLst>
        </pc:spChg>
        <pc:spChg chg="add del mod ord">
          <ac:chgData name="Adrian Russell" userId="dab7ec6c-a4e1-4c80-9aec-6087f997a021" providerId="ADAL" clId="{55577199-25DE-5744-83C2-C1B7874A1010}" dt="2022-10-11T13:20:38.546" v="608" actId="700"/>
          <ac:spMkLst>
            <pc:docMk/>
            <pc:sldMk cId="492259770" sldId="434"/>
            <ac:spMk id="13" creationId="{1530283C-A716-D351-93AB-521B5FD36520}"/>
          </ac:spMkLst>
        </pc:spChg>
        <pc:spChg chg="add del mod ord">
          <ac:chgData name="Adrian Russell" userId="dab7ec6c-a4e1-4c80-9aec-6087f997a021" providerId="ADAL" clId="{55577199-25DE-5744-83C2-C1B7874A1010}" dt="2022-10-11T13:20:53.068" v="609" actId="700"/>
          <ac:spMkLst>
            <pc:docMk/>
            <pc:sldMk cId="492259770" sldId="434"/>
            <ac:spMk id="14" creationId="{4E06F7FB-F4D4-E1C7-02E7-D80403681C6E}"/>
          </ac:spMkLst>
        </pc:spChg>
        <pc:spChg chg="add del mod ord">
          <ac:chgData name="Adrian Russell" userId="dab7ec6c-a4e1-4c80-9aec-6087f997a021" providerId="ADAL" clId="{55577199-25DE-5744-83C2-C1B7874A1010}" dt="2022-10-11T13:21:05.102" v="610" actId="700"/>
          <ac:spMkLst>
            <pc:docMk/>
            <pc:sldMk cId="492259770" sldId="434"/>
            <ac:spMk id="15" creationId="{3CE9BE00-F0CD-A1EF-F135-1208FC38EB02}"/>
          </ac:spMkLst>
        </pc:spChg>
        <pc:spChg chg="add del mod ord">
          <ac:chgData name="Adrian Russell" userId="dab7ec6c-a4e1-4c80-9aec-6087f997a021" providerId="ADAL" clId="{55577199-25DE-5744-83C2-C1B7874A1010}" dt="2022-10-11T13:21:17.597" v="611" actId="700"/>
          <ac:spMkLst>
            <pc:docMk/>
            <pc:sldMk cId="492259770" sldId="434"/>
            <ac:spMk id="16" creationId="{1706FF49-9598-D42E-1800-04507FB3CEF6}"/>
          </ac:spMkLst>
        </pc:spChg>
        <pc:spChg chg="add del mod ord">
          <ac:chgData name="Adrian Russell" userId="dab7ec6c-a4e1-4c80-9aec-6087f997a021" providerId="ADAL" clId="{55577199-25DE-5744-83C2-C1B7874A1010}" dt="2022-10-11T13:21:17.597" v="611" actId="700"/>
          <ac:spMkLst>
            <pc:docMk/>
            <pc:sldMk cId="492259770" sldId="434"/>
            <ac:spMk id="17" creationId="{D0EF6BD6-9F08-6D4A-40D4-3FAF26FC4C36}"/>
          </ac:spMkLst>
        </pc:spChg>
        <pc:spChg chg="add del mod ord">
          <ac:chgData name="Adrian Russell" userId="dab7ec6c-a4e1-4c80-9aec-6087f997a021" providerId="ADAL" clId="{55577199-25DE-5744-83C2-C1B7874A1010}" dt="2022-10-11T13:21:42.668" v="613" actId="700"/>
          <ac:spMkLst>
            <pc:docMk/>
            <pc:sldMk cId="492259770" sldId="434"/>
            <ac:spMk id="18" creationId="{B8D0A655-0925-A93A-91D4-441C871C0012}"/>
          </ac:spMkLst>
        </pc:spChg>
      </pc:sldChg>
      <pc:sldChg chg="addSp delSp modSp add mod modClrScheme chgLayout modNotes">
        <pc:chgData name="Adrian Russell" userId="dab7ec6c-a4e1-4c80-9aec-6087f997a021" providerId="ADAL" clId="{55577199-25DE-5744-83C2-C1B7874A1010}" dt="2022-10-31T16:31:49.992" v="2377"/>
        <pc:sldMkLst>
          <pc:docMk/>
          <pc:sldMk cId="1953852542" sldId="435"/>
        </pc:sldMkLst>
        <pc:spChg chg="add mod">
          <ac:chgData name="Adrian Russell" userId="dab7ec6c-a4e1-4c80-9aec-6087f997a021" providerId="ADAL" clId="{55577199-25DE-5744-83C2-C1B7874A1010}" dt="2022-10-31T16:31:49.992" v="2377"/>
          <ac:spMkLst>
            <pc:docMk/>
            <pc:sldMk cId="1953852542" sldId="435"/>
            <ac:spMk id="2" creationId="{0809B588-4C1C-C1F2-AD86-D449A885D857}"/>
          </ac:spMkLst>
        </pc:spChg>
        <pc:spChg chg="del mod ord">
          <ac:chgData name="Adrian Russell" userId="dab7ec6c-a4e1-4c80-9aec-6087f997a021" providerId="ADAL" clId="{55577199-25DE-5744-83C2-C1B7874A1010}" dt="2022-10-11T12:47:00.510" v="375" actId="700"/>
          <ac:spMkLst>
            <pc:docMk/>
            <pc:sldMk cId="1953852542" sldId="435"/>
            <ac:spMk id="2" creationId="{50D86F8B-BF41-43C0-7F3C-0DDF19C065AC}"/>
          </ac:spMkLst>
        </pc:spChg>
        <pc:spChg chg="del mod ord">
          <ac:chgData name="Adrian Russell" userId="dab7ec6c-a4e1-4c80-9aec-6087f997a021" providerId="ADAL" clId="{55577199-25DE-5744-83C2-C1B7874A1010}" dt="2022-10-11T13:08:07.980" v="410" actId="700"/>
          <ac:spMkLst>
            <pc:docMk/>
            <pc:sldMk cId="1953852542" sldId="435"/>
            <ac:spMk id="3" creationId="{BFD68131-8ECE-A8A7-31D8-D1E85E3E4248}"/>
          </ac:spMkLst>
        </pc:spChg>
        <pc:spChg chg="del">
          <ac:chgData name="Adrian Russell" userId="dab7ec6c-a4e1-4c80-9aec-6087f997a021" providerId="ADAL" clId="{55577199-25DE-5744-83C2-C1B7874A1010}" dt="2022-10-11T12:47:00.510" v="375" actId="700"/>
          <ac:spMkLst>
            <pc:docMk/>
            <pc:sldMk cId="1953852542" sldId="435"/>
            <ac:spMk id="4" creationId="{AA50462C-2B55-3A24-148E-AB7CB977C51F}"/>
          </ac:spMkLst>
        </pc:spChg>
        <pc:spChg chg="add del mod ord">
          <ac:chgData name="Adrian Russell" userId="dab7ec6c-a4e1-4c80-9aec-6087f997a021" providerId="ADAL" clId="{55577199-25DE-5744-83C2-C1B7874A1010}" dt="2022-10-11T12:48:36.587" v="383" actId="700"/>
          <ac:spMkLst>
            <pc:docMk/>
            <pc:sldMk cId="1953852542" sldId="435"/>
            <ac:spMk id="5" creationId="{54C108E5-D4CE-2A43-5180-22275579EE4A}"/>
          </ac:spMkLst>
        </pc:spChg>
        <pc:spChg chg="add del mod ord">
          <ac:chgData name="Adrian Russell" userId="dab7ec6c-a4e1-4c80-9aec-6087f997a021" providerId="ADAL" clId="{55577199-25DE-5744-83C2-C1B7874A1010}" dt="2022-10-11T13:08:07.980" v="410" actId="700"/>
          <ac:spMkLst>
            <pc:docMk/>
            <pc:sldMk cId="1953852542" sldId="435"/>
            <ac:spMk id="6" creationId="{D682359C-E255-2BE6-AE61-7B8B634A7EA3}"/>
          </ac:spMkLst>
        </pc:spChg>
        <pc:spChg chg="add del mod ord">
          <ac:chgData name="Adrian Russell" userId="dab7ec6c-a4e1-4c80-9aec-6087f997a021" providerId="ADAL" clId="{55577199-25DE-5744-83C2-C1B7874A1010}" dt="2022-10-11T13:08:07.980" v="410" actId="700"/>
          <ac:spMkLst>
            <pc:docMk/>
            <pc:sldMk cId="1953852542" sldId="435"/>
            <ac:spMk id="7" creationId="{93F9C3C4-DF86-E3DE-B455-F85738FFE053}"/>
          </ac:spMkLst>
        </pc:spChg>
        <pc:spChg chg="add del mod ord">
          <ac:chgData name="Adrian Russell" userId="dab7ec6c-a4e1-4c80-9aec-6087f997a021" providerId="ADAL" clId="{55577199-25DE-5744-83C2-C1B7874A1010}" dt="2022-10-11T12:54:45.906" v="405" actId="700"/>
          <ac:spMkLst>
            <pc:docMk/>
            <pc:sldMk cId="1953852542" sldId="435"/>
            <ac:spMk id="8" creationId="{2FC0F9BF-EC68-C3E3-16F9-024602E3AED9}"/>
          </ac:spMkLst>
        </pc:spChg>
        <pc:spChg chg="add del mod ord">
          <ac:chgData name="Adrian Russell" userId="dab7ec6c-a4e1-4c80-9aec-6087f997a021" providerId="ADAL" clId="{55577199-25DE-5744-83C2-C1B7874A1010}" dt="2022-10-11T12:54:44.906" v="404" actId="700"/>
          <ac:spMkLst>
            <pc:docMk/>
            <pc:sldMk cId="1953852542" sldId="435"/>
            <ac:spMk id="9" creationId="{64729B9A-075E-1208-F71E-B27689621941}"/>
          </ac:spMkLst>
        </pc:spChg>
        <pc:spChg chg="add del mod ord">
          <ac:chgData name="Adrian Russell" userId="dab7ec6c-a4e1-4c80-9aec-6087f997a021" providerId="ADAL" clId="{55577199-25DE-5744-83C2-C1B7874A1010}" dt="2022-10-11T12:54:44.906" v="404" actId="700"/>
          <ac:spMkLst>
            <pc:docMk/>
            <pc:sldMk cId="1953852542" sldId="435"/>
            <ac:spMk id="10" creationId="{3BE73F54-C200-60BC-6D9A-D6A87658969A}"/>
          </ac:spMkLst>
        </pc:spChg>
        <pc:spChg chg="add del mod ord">
          <ac:chgData name="Adrian Russell" userId="dab7ec6c-a4e1-4c80-9aec-6087f997a021" providerId="ADAL" clId="{55577199-25DE-5744-83C2-C1B7874A1010}" dt="2022-10-11T12:54:44.906" v="404" actId="700"/>
          <ac:spMkLst>
            <pc:docMk/>
            <pc:sldMk cId="1953852542" sldId="435"/>
            <ac:spMk id="11" creationId="{E2D36352-71F2-893D-1D9A-11012960E2E7}"/>
          </ac:spMkLst>
        </pc:spChg>
        <pc:spChg chg="add del mod ord">
          <ac:chgData name="Adrian Russell" userId="dab7ec6c-a4e1-4c80-9aec-6087f997a021" providerId="ADAL" clId="{55577199-25DE-5744-83C2-C1B7874A1010}" dt="2022-10-11T12:54:44.906" v="404" actId="700"/>
          <ac:spMkLst>
            <pc:docMk/>
            <pc:sldMk cId="1953852542" sldId="435"/>
            <ac:spMk id="12" creationId="{7FEAC4CB-4F04-4497-46FE-794755A97F3A}"/>
          </ac:spMkLst>
        </pc:spChg>
        <pc:spChg chg="add mod ord">
          <ac:chgData name="Adrian Russell" userId="dab7ec6c-a4e1-4c80-9aec-6087f997a021" providerId="ADAL" clId="{55577199-25DE-5744-83C2-C1B7874A1010}" dt="2022-10-31T15:24:58.607" v="1753" actId="14838"/>
          <ac:spMkLst>
            <pc:docMk/>
            <pc:sldMk cId="1953852542" sldId="435"/>
            <ac:spMk id="13" creationId="{86248EE6-56C1-3039-294D-4A1719A58BA7}"/>
          </ac:spMkLst>
        </pc:spChg>
      </pc:sldChg>
      <pc:sldChg chg="addSp delSp modSp new mod modClrScheme modAnim chgLayout">
        <pc:chgData name="Adrian Russell" userId="dab7ec6c-a4e1-4c80-9aec-6087f997a021" providerId="ADAL" clId="{55577199-25DE-5744-83C2-C1B7874A1010}" dt="2022-11-02T08:33:42.658" v="7595" actId="18331"/>
        <pc:sldMkLst>
          <pc:docMk/>
          <pc:sldMk cId="1096586314" sldId="436"/>
        </pc:sldMkLst>
        <pc:spChg chg="del mod ord">
          <ac:chgData name="Adrian Russell" userId="dab7ec6c-a4e1-4c80-9aec-6087f997a021" providerId="ADAL" clId="{55577199-25DE-5744-83C2-C1B7874A1010}" dt="2022-10-11T13:14:06.729" v="413" actId="700"/>
          <ac:spMkLst>
            <pc:docMk/>
            <pc:sldMk cId="1096586314" sldId="436"/>
            <ac:spMk id="2" creationId="{D2A47AD0-A00D-BBD2-81F6-2A0576374CFB}"/>
          </ac:spMkLst>
        </pc:spChg>
        <pc:spChg chg="add del mod">
          <ac:chgData name="Adrian Russell" userId="dab7ec6c-a4e1-4c80-9aec-6087f997a021" providerId="ADAL" clId="{55577199-25DE-5744-83C2-C1B7874A1010}" dt="2022-11-01T19:37:09.806" v="7509"/>
          <ac:spMkLst>
            <pc:docMk/>
            <pc:sldMk cId="1096586314" sldId="436"/>
            <ac:spMk id="2" creationId="{E49C7A3F-3FC8-78F8-5F94-3EF79A0E6490}"/>
          </ac:spMkLst>
        </pc:spChg>
        <pc:spChg chg="add del mod ord">
          <ac:chgData name="Adrian Russell" userId="dab7ec6c-a4e1-4c80-9aec-6087f997a021" providerId="ADAL" clId="{55577199-25DE-5744-83C2-C1B7874A1010}" dt="2022-10-11T13:15:03.876" v="442" actId="700"/>
          <ac:spMkLst>
            <pc:docMk/>
            <pc:sldMk cId="1096586314" sldId="436"/>
            <ac:spMk id="3" creationId="{D0EF207C-146D-AD38-9AE1-1F0A53595CAB}"/>
          </ac:spMkLst>
        </pc:spChg>
        <pc:spChg chg="add del mod">
          <ac:chgData name="Adrian Russell" userId="dab7ec6c-a4e1-4c80-9aec-6087f997a021" providerId="ADAL" clId="{55577199-25DE-5744-83C2-C1B7874A1010}" dt="2022-11-01T19:56:59.828" v="7574" actId="478"/>
          <ac:spMkLst>
            <pc:docMk/>
            <pc:sldMk cId="1096586314" sldId="436"/>
            <ac:spMk id="4" creationId="{2180B408-9DAA-8BF2-8EB5-C973BF568981}"/>
          </ac:spMkLst>
        </pc:spChg>
        <pc:spChg chg="add del mod ord">
          <ac:chgData name="Adrian Russell" userId="dab7ec6c-a4e1-4c80-9aec-6087f997a021" providerId="ADAL" clId="{55577199-25DE-5744-83C2-C1B7874A1010}" dt="2022-10-11T13:15:03.876" v="442" actId="700"/>
          <ac:spMkLst>
            <pc:docMk/>
            <pc:sldMk cId="1096586314" sldId="436"/>
            <ac:spMk id="4" creationId="{8CD8E2BB-642C-E8C8-D699-115CD6C92C98}"/>
          </ac:spMkLst>
        </pc:spChg>
        <pc:spChg chg="add del mod ord">
          <ac:chgData name="Adrian Russell" userId="dab7ec6c-a4e1-4c80-9aec-6087f997a021" providerId="ADAL" clId="{55577199-25DE-5744-83C2-C1B7874A1010}" dt="2022-10-11T13:15:03.876" v="442" actId="700"/>
          <ac:spMkLst>
            <pc:docMk/>
            <pc:sldMk cId="1096586314" sldId="436"/>
            <ac:spMk id="5" creationId="{0D046F67-5D28-63C6-7F5D-396CD10E2AFA}"/>
          </ac:spMkLst>
        </pc:spChg>
        <pc:spChg chg="add del mod">
          <ac:chgData name="Adrian Russell" userId="dab7ec6c-a4e1-4c80-9aec-6087f997a021" providerId="ADAL" clId="{55577199-25DE-5744-83C2-C1B7874A1010}" dt="2022-11-01T19:37:09.806" v="7509"/>
          <ac:spMkLst>
            <pc:docMk/>
            <pc:sldMk cId="1096586314" sldId="436"/>
            <ac:spMk id="5" creationId="{BE3038D1-3DB3-8351-051F-8EDAEBF612BF}"/>
          </ac:spMkLst>
        </pc:spChg>
        <pc:spChg chg="add del mod ord">
          <ac:chgData name="Adrian Russell" userId="dab7ec6c-a4e1-4c80-9aec-6087f997a021" providerId="ADAL" clId="{55577199-25DE-5744-83C2-C1B7874A1010}" dt="2022-10-11T13:15:03.876" v="442" actId="700"/>
          <ac:spMkLst>
            <pc:docMk/>
            <pc:sldMk cId="1096586314" sldId="436"/>
            <ac:spMk id="6" creationId="{A66A4D60-47CB-8463-8A33-1C40E984D2E7}"/>
          </ac:spMkLst>
        </pc:spChg>
        <pc:spChg chg="add del mod">
          <ac:chgData name="Adrian Russell" userId="dab7ec6c-a4e1-4c80-9aec-6087f997a021" providerId="ADAL" clId="{55577199-25DE-5744-83C2-C1B7874A1010}" dt="2022-11-01T19:40:31.026" v="7520"/>
          <ac:spMkLst>
            <pc:docMk/>
            <pc:sldMk cId="1096586314" sldId="436"/>
            <ac:spMk id="6" creationId="{AF0DB78F-9C73-320A-7273-8705A5557020}"/>
          </ac:spMkLst>
        </pc:spChg>
        <pc:spChg chg="add mod ord">
          <ac:chgData name="Adrian Russell" userId="dab7ec6c-a4e1-4c80-9aec-6087f997a021" providerId="ADAL" clId="{55577199-25DE-5744-83C2-C1B7874A1010}" dt="2022-11-01T19:41:08.368" v="7522" actId="14838"/>
          <ac:spMkLst>
            <pc:docMk/>
            <pc:sldMk cId="1096586314" sldId="436"/>
            <ac:spMk id="7" creationId="{3CCFCA35-E062-A0A2-12B9-135776664AB7}"/>
          </ac:spMkLst>
        </pc:spChg>
        <pc:spChg chg="add del mod">
          <ac:chgData name="Adrian Russell" userId="dab7ec6c-a4e1-4c80-9aec-6087f997a021" providerId="ADAL" clId="{55577199-25DE-5744-83C2-C1B7874A1010}" dt="2022-11-01T19:40:31.026" v="7520"/>
          <ac:spMkLst>
            <pc:docMk/>
            <pc:sldMk cId="1096586314" sldId="436"/>
            <ac:spMk id="8" creationId="{43AD3794-AABC-E28F-FD8F-A8281FA9E838}"/>
          </ac:spMkLst>
        </pc:spChg>
        <pc:picChg chg="add del mod modCrop">
          <ac:chgData name="Adrian Russell" userId="dab7ec6c-a4e1-4c80-9aec-6087f997a021" providerId="ADAL" clId="{55577199-25DE-5744-83C2-C1B7874A1010}" dt="2022-11-02T08:33:42.658" v="7595" actId="18331"/>
          <ac:picMkLst>
            <pc:docMk/>
            <pc:sldMk cId="1096586314" sldId="436"/>
            <ac:picMk id="3" creationId="{7D37BEA1-6CEA-5DE8-8501-6D9A40A9FED8}"/>
          </ac:picMkLst>
        </pc:picChg>
      </pc:sldChg>
      <pc:sldChg chg="addSp modSp new del mod">
        <pc:chgData name="Adrian Russell" userId="dab7ec6c-a4e1-4c80-9aec-6087f997a021" providerId="ADAL" clId="{55577199-25DE-5744-83C2-C1B7874A1010}" dt="2022-10-24T12:13:38.398" v="852" actId="2696"/>
        <pc:sldMkLst>
          <pc:docMk/>
          <pc:sldMk cId="3724577478" sldId="437"/>
        </pc:sldMkLst>
        <pc:spChg chg="mod">
          <ac:chgData name="Adrian Russell" userId="dab7ec6c-a4e1-4c80-9aec-6087f997a021" providerId="ADAL" clId="{55577199-25DE-5744-83C2-C1B7874A1010}" dt="2022-10-24T12:10:16.379" v="711"/>
          <ac:spMkLst>
            <pc:docMk/>
            <pc:sldMk cId="3724577478" sldId="437"/>
            <ac:spMk id="2" creationId="{25AEC7F3-72DA-3747-CD29-218CAB18201B}"/>
          </ac:spMkLst>
        </pc:spChg>
        <pc:spChg chg="add mod">
          <ac:chgData name="Adrian Russell" userId="dab7ec6c-a4e1-4c80-9aec-6087f997a021" providerId="ADAL" clId="{55577199-25DE-5744-83C2-C1B7874A1010}" dt="2022-10-24T12:13:36.739" v="851"/>
          <ac:spMkLst>
            <pc:docMk/>
            <pc:sldMk cId="3724577478" sldId="437"/>
            <ac:spMk id="3" creationId="{EF2ED8EB-B60B-E9F0-11F1-DBD35772DCF5}"/>
          </ac:spMkLst>
        </pc:spChg>
      </pc:sldChg>
      <pc:sldChg chg="addSp delSp modSp add mod modClrScheme modAnim chgLayout">
        <pc:chgData name="Adrian Russell" userId="dab7ec6c-a4e1-4c80-9aec-6087f997a021" providerId="ADAL" clId="{55577199-25DE-5744-83C2-C1B7874A1010}" dt="2022-11-01T19:56:34.311" v="7572"/>
        <pc:sldMkLst>
          <pc:docMk/>
          <pc:sldMk cId="2907553902" sldId="438"/>
        </pc:sldMkLst>
        <pc:spChg chg="mod ord">
          <ac:chgData name="Adrian Russell" userId="dab7ec6c-a4e1-4c80-9aec-6087f997a021" providerId="ADAL" clId="{55577199-25DE-5744-83C2-C1B7874A1010}" dt="2022-11-01T14:57:56.363" v="5168" actId="20577"/>
          <ac:spMkLst>
            <pc:docMk/>
            <pc:sldMk cId="2907553902" sldId="438"/>
            <ac:spMk id="2" creationId="{D7FB6EF3-58EF-E744-028F-162D9003BFB5}"/>
          </ac:spMkLst>
        </pc:spChg>
        <pc:spChg chg="add del mod">
          <ac:chgData name="Adrian Russell" userId="dab7ec6c-a4e1-4c80-9aec-6087f997a021" providerId="ADAL" clId="{55577199-25DE-5744-83C2-C1B7874A1010}" dt="2022-10-31T17:12:18.197" v="3093" actId="700"/>
          <ac:spMkLst>
            <pc:docMk/>
            <pc:sldMk cId="2907553902" sldId="438"/>
            <ac:spMk id="3" creationId="{528FEEE7-BA13-9C43-3051-A2A1F16953E5}"/>
          </ac:spMkLst>
        </pc:spChg>
        <pc:spChg chg="add mod ord">
          <ac:chgData name="Adrian Russell" userId="dab7ec6c-a4e1-4c80-9aec-6087f997a021" providerId="ADAL" clId="{55577199-25DE-5744-83C2-C1B7874A1010}" dt="2022-10-31T19:02:17.020" v="3607" actId="700"/>
          <ac:spMkLst>
            <pc:docMk/>
            <pc:sldMk cId="2907553902" sldId="438"/>
            <ac:spMk id="4" creationId="{CC7D149F-D0F9-D6D9-CE6A-B3C87C3DD193}"/>
          </ac:spMkLst>
        </pc:spChg>
        <pc:spChg chg="add mod ord">
          <ac:chgData name="Adrian Russell" userId="dab7ec6c-a4e1-4c80-9aec-6087f997a021" providerId="ADAL" clId="{55577199-25DE-5744-83C2-C1B7874A1010}" dt="2022-10-31T19:02:17.020" v="3607" actId="700"/>
          <ac:spMkLst>
            <pc:docMk/>
            <pc:sldMk cId="2907553902" sldId="438"/>
            <ac:spMk id="5" creationId="{8CBABD9C-9A61-AEFA-8206-DDF57BB20C6D}"/>
          </ac:spMkLst>
        </pc:spChg>
        <pc:spChg chg="add mod ord">
          <ac:chgData name="Adrian Russell" userId="dab7ec6c-a4e1-4c80-9aec-6087f997a021" providerId="ADAL" clId="{55577199-25DE-5744-83C2-C1B7874A1010}" dt="2022-10-31T19:02:33.777" v="3627" actId="20577"/>
          <ac:spMkLst>
            <pc:docMk/>
            <pc:sldMk cId="2907553902" sldId="438"/>
            <ac:spMk id="6" creationId="{B805698C-4166-55EC-D656-595994F1AFA6}"/>
          </ac:spMkLst>
        </pc:spChg>
      </pc:sldChg>
      <pc:sldChg chg="addSp delSp modSp new mod modClrScheme modAnim chgLayout">
        <pc:chgData name="Adrian Russell" userId="dab7ec6c-a4e1-4c80-9aec-6087f997a021" providerId="ADAL" clId="{55577199-25DE-5744-83C2-C1B7874A1010}" dt="2022-11-02T11:59:58.447" v="7678"/>
        <pc:sldMkLst>
          <pc:docMk/>
          <pc:sldMk cId="2581000455" sldId="439"/>
        </pc:sldMkLst>
        <pc:spChg chg="add mod">
          <ac:chgData name="Adrian Russell" userId="dab7ec6c-a4e1-4c80-9aec-6087f997a021" providerId="ADAL" clId="{55577199-25DE-5744-83C2-C1B7874A1010}" dt="2022-11-02T11:59:20.044" v="7676" actId="20577"/>
          <ac:spMkLst>
            <pc:docMk/>
            <pc:sldMk cId="2581000455" sldId="439"/>
            <ac:spMk id="2" creationId="{617DC641-3C25-A0AD-3062-1AF3A57547F5}"/>
          </ac:spMkLst>
        </pc:spChg>
        <pc:spChg chg="del mod ord">
          <ac:chgData name="Adrian Russell" userId="dab7ec6c-a4e1-4c80-9aec-6087f997a021" providerId="ADAL" clId="{55577199-25DE-5744-83C2-C1B7874A1010}" dt="2022-10-31T14:55:14.027" v="1425" actId="700"/>
          <ac:spMkLst>
            <pc:docMk/>
            <pc:sldMk cId="2581000455" sldId="439"/>
            <ac:spMk id="2" creationId="{E117AF18-EAAE-DD78-2E97-1BA3F5DCE607}"/>
          </ac:spMkLst>
        </pc:spChg>
        <pc:spChg chg="add del mod ord">
          <ac:chgData name="Adrian Russell" userId="dab7ec6c-a4e1-4c80-9aec-6087f997a021" providerId="ADAL" clId="{55577199-25DE-5744-83C2-C1B7874A1010}" dt="2022-10-31T15:04:04.179" v="1439" actId="700"/>
          <ac:spMkLst>
            <pc:docMk/>
            <pc:sldMk cId="2581000455" sldId="439"/>
            <ac:spMk id="3" creationId="{08356C27-BFA7-8C2A-1BE4-6C46EB302CA8}"/>
          </ac:spMkLst>
        </pc:spChg>
        <pc:spChg chg="add del mod ord">
          <ac:chgData name="Adrian Russell" userId="dab7ec6c-a4e1-4c80-9aec-6087f997a021" providerId="ADAL" clId="{55577199-25DE-5744-83C2-C1B7874A1010}" dt="2022-10-31T15:04:04.179" v="1439" actId="700"/>
          <ac:spMkLst>
            <pc:docMk/>
            <pc:sldMk cId="2581000455" sldId="439"/>
            <ac:spMk id="4" creationId="{27689882-E34B-3EEC-43E5-64C2A1BEBC72}"/>
          </ac:spMkLst>
        </pc:spChg>
        <pc:spChg chg="add mod ord">
          <ac:chgData name="Adrian Russell" userId="dab7ec6c-a4e1-4c80-9aec-6087f997a021" providerId="ADAL" clId="{55577199-25DE-5744-83C2-C1B7874A1010}" dt="2022-11-02T11:58:49.875" v="7665" actId="20577"/>
          <ac:spMkLst>
            <pc:docMk/>
            <pc:sldMk cId="2581000455" sldId="439"/>
            <ac:spMk id="5" creationId="{1DD31DA7-FE89-47EF-E561-D2F7DC2998D5}"/>
          </ac:spMkLst>
        </pc:spChg>
        <pc:spChg chg="add del mod ord">
          <ac:chgData name="Adrian Russell" userId="dab7ec6c-a4e1-4c80-9aec-6087f997a021" providerId="ADAL" clId="{55577199-25DE-5744-83C2-C1B7874A1010}" dt="2022-10-31T14:56:01.791" v="1431" actId="478"/>
          <ac:spMkLst>
            <pc:docMk/>
            <pc:sldMk cId="2581000455" sldId="439"/>
            <ac:spMk id="6" creationId="{E7AE2FC7-6AAC-3511-1BCC-954B42AEAC27}"/>
          </ac:spMkLst>
        </pc:spChg>
        <pc:spChg chg="add mod">
          <ac:chgData name="Adrian Russell" userId="dab7ec6c-a4e1-4c80-9aec-6087f997a021" providerId="ADAL" clId="{55577199-25DE-5744-83C2-C1B7874A1010}" dt="2022-10-31T16:31:49.992" v="2377"/>
          <ac:spMkLst>
            <pc:docMk/>
            <pc:sldMk cId="2581000455" sldId="439"/>
            <ac:spMk id="13" creationId="{8EC82023-EBE3-0E24-6DC0-0EC73F1E60B7}"/>
          </ac:spMkLst>
        </pc:spChg>
        <pc:grpChg chg="add">
          <ac:chgData name="Adrian Russell" userId="dab7ec6c-a4e1-4c80-9aec-6087f997a021" providerId="ADAL" clId="{55577199-25DE-5744-83C2-C1B7874A1010}" dt="2022-11-02T11:59:44.288" v="7677" actId="164"/>
          <ac:grpSpMkLst>
            <pc:docMk/>
            <pc:sldMk cId="2581000455" sldId="439"/>
            <ac:grpSpMk id="3" creationId="{B8237FE4-DE9E-CF89-9B0E-9AD8E019D823}"/>
          </ac:grpSpMkLst>
        </pc:grpChg>
        <pc:picChg chg="add mod">
          <ac:chgData name="Adrian Russell" userId="dab7ec6c-a4e1-4c80-9aec-6087f997a021" providerId="ADAL" clId="{55577199-25DE-5744-83C2-C1B7874A1010}" dt="2022-10-31T15:06:19.717" v="1461"/>
          <ac:picMkLst>
            <pc:docMk/>
            <pc:sldMk cId="2581000455" sldId="439"/>
            <ac:picMk id="8" creationId="{604B2A40-9A1B-32C2-D9FF-89C7C5EA0531}"/>
          </ac:picMkLst>
        </pc:picChg>
        <pc:picChg chg="add mod">
          <ac:chgData name="Adrian Russell" userId="dab7ec6c-a4e1-4c80-9aec-6087f997a021" providerId="ADAL" clId="{55577199-25DE-5744-83C2-C1B7874A1010}" dt="2022-10-31T15:06:06.344" v="1459" actId="1038"/>
          <ac:picMkLst>
            <pc:docMk/>
            <pc:sldMk cId="2581000455" sldId="439"/>
            <ac:picMk id="10" creationId="{E3E67371-A099-A8D4-213B-E03C426E7364}"/>
          </ac:picMkLst>
        </pc:picChg>
        <pc:picChg chg="add del mod">
          <ac:chgData name="Adrian Russell" userId="dab7ec6c-a4e1-4c80-9aec-6087f997a021" providerId="ADAL" clId="{55577199-25DE-5744-83C2-C1B7874A1010}" dt="2022-10-31T15:17:52.461" v="1752" actId="478"/>
          <ac:picMkLst>
            <pc:docMk/>
            <pc:sldMk cId="2581000455" sldId="439"/>
            <ac:picMk id="12" creationId="{F29FDF8C-11D7-1C4D-188F-797AC6D22B5E}"/>
          </ac:picMkLst>
        </pc:picChg>
      </pc:sldChg>
      <pc:sldChg chg="addSp delSp modSp new mod setBg modClrScheme modAnim chgLayout">
        <pc:chgData name="Adrian Russell" userId="dab7ec6c-a4e1-4c80-9aec-6087f997a021" providerId="ADAL" clId="{55577199-25DE-5744-83C2-C1B7874A1010}" dt="2022-11-02T11:57:57.933" v="7662"/>
        <pc:sldMkLst>
          <pc:docMk/>
          <pc:sldMk cId="2332697947" sldId="440"/>
        </pc:sldMkLst>
        <pc:spChg chg="del mod ord">
          <ac:chgData name="Adrian Russell" userId="dab7ec6c-a4e1-4c80-9aec-6087f997a021" providerId="ADAL" clId="{55577199-25DE-5744-83C2-C1B7874A1010}" dt="2022-10-31T15:25:51.267" v="1755" actId="700"/>
          <ac:spMkLst>
            <pc:docMk/>
            <pc:sldMk cId="2332697947" sldId="440"/>
            <ac:spMk id="2" creationId="{D5791BEC-4300-FFAC-51F2-EECFA38C3618}"/>
          </ac:spMkLst>
        </pc:spChg>
        <pc:spChg chg="add mod ord">
          <ac:chgData name="Adrian Russell" userId="dab7ec6c-a4e1-4c80-9aec-6087f997a021" providerId="ADAL" clId="{55577199-25DE-5744-83C2-C1B7874A1010}" dt="2022-10-31T16:09:29.995" v="2293" actId="1036"/>
          <ac:spMkLst>
            <pc:docMk/>
            <pc:sldMk cId="2332697947" sldId="440"/>
            <ac:spMk id="3" creationId="{6C428A2A-036E-6732-42B9-188D9AB0C0F3}"/>
          </ac:spMkLst>
        </pc:spChg>
        <pc:spChg chg="add mod ord">
          <ac:chgData name="Adrian Russell" userId="dab7ec6c-a4e1-4c80-9aec-6087f997a021" providerId="ADAL" clId="{55577199-25DE-5744-83C2-C1B7874A1010}" dt="2022-10-31T16:02:57.862" v="2132" actId="1076"/>
          <ac:spMkLst>
            <pc:docMk/>
            <pc:sldMk cId="2332697947" sldId="440"/>
            <ac:spMk id="4" creationId="{CDD51D81-5173-4B03-1BF8-3BA1814337B2}"/>
          </ac:spMkLst>
        </pc:spChg>
        <pc:spChg chg="add mod">
          <ac:chgData name="Adrian Russell" userId="dab7ec6c-a4e1-4c80-9aec-6087f997a021" providerId="ADAL" clId="{55577199-25DE-5744-83C2-C1B7874A1010}" dt="2022-10-31T16:05:26.311" v="2230" actId="6549"/>
          <ac:spMkLst>
            <pc:docMk/>
            <pc:sldMk cId="2332697947" sldId="440"/>
            <ac:spMk id="8" creationId="{8F41602C-14E5-64C3-5FD6-A50276EE1F3E}"/>
          </ac:spMkLst>
        </pc:spChg>
        <pc:spChg chg="add mod">
          <ac:chgData name="Adrian Russell" userId="dab7ec6c-a4e1-4c80-9aec-6087f997a021" providerId="ADAL" clId="{55577199-25DE-5744-83C2-C1B7874A1010}" dt="2022-10-31T16:17:18.045" v="2323"/>
          <ac:spMkLst>
            <pc:docMk/>
            <pc:sldMk cId="2332697947" sldId="440"/>
            <ac:spMk id="10" creationId="{45236CCB-9AE9-3BCB-821A-60BD7E0C1245}"/>
          </ac:spMkLst>
        </pc:spChg>
        <pc:spChg chg="add del">
          <ac:chgData name="Adrian Russell" userId="dab7ec6c-a4e1-4c80-9aec-6087f997a021" providerId="ADAL" clId="{55577199-25DE-5744-83C2-C1B7874A1010}" dt="2022-10-31T15:49:33.335" v="2003" actId="26606"/>
          <ac:spMkLst>
            <pc:docMk/>
            <pc:sldMk cId="2332697947" sldId="440"/>
            <ac:spMk id="11" creationId="{D009D6D5-DAC2-4A8B-A17A-E206B9012D09}"/>
          </ac:spMkLst>
        </pc:spChg>
        <pc:grpChg chg="add">
          <ac:chgData name="Adrian Russell" userId="dab7ec6c-a4e1-4c80-9aec-6087f997a021" providerId="ADAL" clId="{55577199-25DE-5744-83C2-C1B7874A1010}" dt="2022-10-31T16:05:40.872" v="2231" actId="164"/>
          <ac:grpSpMkLst>
            <pc:docMk/>
            <pc:sldMk cId="2332697947" sldId="440"/>
            <ac:grpSpMk id="9" creationId="{888E7CD3-CE09-688B-2180-57536E770B99}"/>
          </ac:grpSpMkLst>
        </pc:grpChg>
        <pc:picChg chg="add mod">
          <ac:chgData name="Adrian Russell" userId="dab7ec6c-a4e1-4c80-9aec-6087f997a021" providerId="ADAL" clId="{55577199-25DE-5744-83C2-C1B7874A1010}" dt="2022-11-02T11:56:49.397" v="7657"/>
          <ac:picMkLst>
            <pc:docMk/>
            <pc:sldMk cId="2332697947" sldId="440"/>
            <ac:picMk id="5" creationId="{142A51A9-50DC-78CD-C81E-0787F8A02CD4}"/>
          </ac:picMkLst>
        </pc:picChg>
        <pc:picChg chg="add mod">
          <ac:chgData name="Adrian Russell" userId="dab7ec6c-a4e1-4c80-9aec-6087f997a021" providerId="ADAL" clId="{55577199-25DE-5744-83C2-C1B7874A1010}" dt="2022-10-31T15:49:33.335" v="2003" actId="26606"/>
          <ac:picMkLst>
            <pc:docMk/>
            <pc:sldMk cId="2332697947" sldId="440"/>
            <ac:picMk id="6" creationId="{F970A7C5-1695-2A59-CC47-F2CDD1CD1960}"/>
          </ac:picMkLst>
        </pc:picChg>
        <pc:picChg chg="add mod modCrop">
          <ac:chgData name="Adrian Russell" userId="dab7ec6c-a4e1-4c80-9aec-6087f997a021" providerId="ADAL" clId="{55577199-25DE-5744-83C2-C1B7874A1010}" dt="2022-10-31T16:02:52.654" v="2130" actId="1076"/>
          <ac:picMkLst>
            <pc:docMk/>
            <pc:sldMk cId="2332697947" sldId="440"/>
            <ac:picMk id="7" creationId="{0CF7C5A9-45E7-8D50-2541-A7CB9AD9E75B}"/>
          </ac:picMkLst>
        </pc:picChg>
      </pc:sldChg>
      <pc:sldChg chg="modSp new mod">
        <pc:chgData name="Adrian Russell" userId="dab7ec6c-a4e1-4c80-9aec-6087f997a021" providerId="ADAL" clId="{55577199-25DE-5744-83C2-C1B7874A1010}" dt="2022-10-31T16:34:31.737" v="2409" actId="14838"/>
        <pc:sldMkLst>
          <pc:docMk/>
          <pc:sldMk cId="4038826656" sldId="441"/>
        </pc:sldMkLst>
        <pc:spChg chg="mod">
          <ac:chgData name="Adrian Russell" userId="dab7ec6c-a4e1-4c80-9aec-6087f997a021" providerId="ADAL" clId="{55577199-25DE-5744-83C2-C1B7874A1010}" dt="2022-10-31T16:34:31.737" v="2409" actId="14838"/>
          <ac:spMkLst>
            <pc:docMk/>
            <pc:sldMk cId="4038826656" sldId="441"/>
            <ac:spMk id="2" creationId="{4805C667-D933-EA15-4026-8CF96EADB598}"/>
          </ac:spMkLst>
        </pc:spChg>
      </pc:sldChg>
      <pc:sldChg chg="addSp delSp modSp new mod modClrScheme modAnim chgLayout">
        <pc:chgData name="Adrian Russell" userId="dab7ec6c-a4e1-4c80-9aec-6087f997a021" providerId="ADAL" clId="{55577199-25DE-5744-83C2-C1B7874A1010}" dt="2022-11-01T19:58:51.080" v="7589" actId="1035"/>
        <pc:sldMkLst>
          <pc:docMk/>
          <pc:sldMk cId="4103120685" sldId="442"/>
        </pc:sldMkLst>
        <pc:spChg chg="del">
          <ac:chgData name="Adrian Russell" userId="dab7ec6c-a4e1-4c80-9aec-6087f997a021" providerId="ADAL" clId="{55577199-25DE-5744-83C2-C1B7874A1010}" dt="2022-11-01T09:03:09.582" v="3936" actId="700"/>
          <ac:spMkLst>
            <pc:docMk/>
            <pc:sldMk cId="4103120685" sldId="442"/>
            <ac:spMk id="2" creationId="{7481C59E-4D44-A583-EC61-BFB5C1775340}"/>
          </ac:spMkLst>
        </pc:spChg>
        <pc:spChg chg="del mod ord">
          <ac:chgData name="Adrian Russell" userId="dab7ec6c-a4e1-4c80-9aec-6087f997a021" providerId="ADAL" clId="{55577199-25DE-5744-83C2-C1B7874A1010}" dt="2022-11-01T09:03:09.582" v="3936" actId="700"/>
          <ac:spMkLst>
            <pc:docMk/>
            <pc:sldMk cId="4103120685" sldId="442"/>
            <ac:spMk id="3" creationId="{337D1CD0-D2B4-738F-A148-F5AF05A2ABBE}"/>
          </ac:spMkLst>
        </pc:spChg>
        <pc:spChg chg="del">
          <ac:chgData name="Adrian Russell" userId="dab7ec6c-a4e1-4c80-9aec-6087f997a021" providerId="ADAL" clId="{55577199-25DE-5744-83C2-C1B7874A1010}" dt="2022-11-01T09:03:09.582" v="3936" actId="700"/>
          <ac:spMkLst>
            <pc:docMk/>
            <pc:sldMk cId="4103120685" sldId="442"/>
            <ac:spMk id="4" creationId="{838EB1EE-2C35-FFD8-7B3C-15CE1D6354C8}"/>
          </ac:spMkLst>
        </pc:spChg>
        <pc:spChg chg="mod ord">
          <ac:chgData name="Adrian Russell" userId="dab7ec6c-a4e1-4c80-9aec-6087f997a021" providerId="ADAL" clId="{55577199-25DE-5744-83C2-C1B7874A1010}" dt="2022-11-01T09:03:44.746" v="3939" actId="700"/>
          <ac:spMkLst>
            <pc:docMk/>
            <pc:sldMk cId="4103120685" sldId="442"/>
            <ac:spMk id="5" creationId="{3D32DA15-16D2-BDAD-0ACB-3213F7834FFB}"/>
          </ac:spMkLst>
        </pc:spChg>
        <pc:spChg chg="add del mod ord">
          <ac:chgData name="Adrian Russell" userId="dab7ec6c-a4e1-4c80-9aec-6087f997a021" providerId="ADAL" clId="{55577199-25DE-5744-83C2-C1B7874A1010}" dt="2022-11-01T09:03:20.198" v="3937" actId="700"/>
          <ac:spMkLst>
            <pc:docMk/>
            <pc:sldMk cId="4103120685" sldId="442"/>
            <ac:spMk id="6" creationId="{217AF80C-AE75-3C75-4D76-26CB92319A4C}"/>
          </ac:spMkLst>
        </pc:spChg>
        <pc:spChg chg="add mod ord">
          <ac:chgData name="Adrian Russell" userId="dab7ec6c-a4e1-4c80-9aec-6087f997a021" providerId="ADAL" clId="{55577199-25DE-5744-83C2-C1B7874A1010}" dt="2022-11-01T12:06:16.409" v="4025" actId="6549"/>
          <ac:spMkLst>
            <pc:docMk/>
            <pc:sldMk cId="4103120685" sldId="442"/>
            <ac:spMk id="8" creationId="{D606A423-77CA-35B7-6F7A-B6860A528EF1}"/>
          </ac:spMkLst>
        </pc:spChg>
        <pc:grpChg chg="add mod">
          <ac:chgData name="Adrian Russell" userId="dab7ec6c-a4e1-4c80-9aec-6087f997a021" providerId="ADAL" clId="{55577199-25DE-5744-83C2-C1B7874A1010}" dt="2022-11-01T19:58:51.080" v="7589" actId="1035"/>
          <ac:grpSpMkLst>
            <pc:docMk/>
            <pc:sldMk cId="4103120685" sldId="442"/>
            <ac:grpSpMk id="15" creationId="{4A1E2018-994C-2DE2-D489-4BFDAFE3B57F}"/>
          </ac:grpSpMkLst>
        </pc:grpChg>
        <pc:picChg chg="add del mod modCrop">
          <ac:chgData name="Adrian Russell" userId="dab7ec6c-a4e1-4c80-9aec-6087f997a021" providerId="ADAL" clId="{55577199-25DE-5744-83C2-C1B7874A1010}" dt="2022-11-01T09:11:54.491" v="3969" actId="478"/>
          <ac:picMkLst>
            <pc:docMk/>
            <pc:sldMk cId="4103120685" sldId="442"/>
            <ac:picMk id="7" creationId="{33C6E518-0681-251D-3C98-022CD7E27985}"/>
          </ac:picMkLst>
        </pc:picChg>
        <pc:picChg chg="add del mod modCrop">
          <ac:chgData name="Adrian Russell" userId="dab7ec6c-a4e1-4c80-9aec-6087f997a021" providerId="ADAL" clId="{55577199-25DE-5744-83C2-C1B7874A1010}" dt="2022-11-01T09:17:44.262" v="3979" actId="478"/>
          <ac:picMkLst>
            <pc:docMk/>
            <pc:sldMk cId="4103120685" sldId="442"/>
            <ac:picMk id="10" creationId="{C37A4EE7-DCA0-1005-91D0-AD8BD878B90A}"/>
          </ac:picMkLst>
        </pc:picChg>
        <pc:picChg chg="add mod modCrop">
          <ac:chgData name="Adrian Russell" userId="dab7ec6c-a4e1-4c80-9aec-6087f997a021" providerId="ADAL" clId="{55577199-25DE-5744-83C2-C1B7874A1010}" dt="2022-11-01T09:18:34.639" v="3989" actId="732"/>
          <ac:picMkLst>
            <pc:docMk/>
            <pc:sldMk cId="4103120685" sldId="442"/>
            <ac:picMk id="12" creationId="{1FF78D7E-D721-4059-B2C6-D2874CFCD4AF}"/>
          </ac:picMkLst>
        </pc:picChg>
        <pc:picChg chg="add mod">
          <ac:chgData name="Adrian Russell" userId="dab7ec6c-a4e1-4c80-9aec-6087f997a021" providerId="ADAL" clId="{55577199-25DE-5744-83C2-C1B7874A1010}" dt="2022-11-01T09:51:54.497" v="3998" actId="1076"/>
          <ac:picMkLst>
            <pc:docMk/>
            <pc:sldMk cId="4103120685" sldId="442"/>
            <ac:picMk id="13" creationId="{C390D9BF-092A-7C69-4D11-A3810A442BED}"/>
          </ac:picMkLst>
        </pc:picChg>
        <pc:picChg chg="add mod">
          <ac:chgData name="Adrian Russell" userId="dab7ec6c-a4e1-4c80-9aec-6087f997a021" providerId="ADAL" clId="{55577199-25DE-5744-83C2-C1B7874A1010}" dt="2022-11-01T09:52:07.048" v="3999" actId="1076"/>
          <ac:picMkLst>
            <pc:docMk/>
            <pc:sldMk cId="4103120685" sldId="442"/>
            <ac:picMk id="14" creationId="{B96513D9-1DC8-D4A0-341D-7ABD7B8CC2EB}"/>
          </ac:picMkLst>
        </pc:picChg>
      </pc:sldChg>
      <pc:sldChg chg="modSp add del mod ord modNotes">
        <pc:chgData name="Adrian Russell" userId="dab7ec6c-a4e1-4c80-9aec-6087f997a021" providerId="ADAL" clId="{55577199-25DE-5744-83C2-C1B7874A1010}" dt="2022-11-01T14:29:47.207" v="4875" actId="2696"/>
        <pc:sldMkLst>
          <pc:docMk/>
          <pc:sldMk cId="289291628" sldId="443"/>
        </pc:sldMkLst>
        <pc:spChg chg="mod">
          <ac:chgData name="Adrian Russell" userId="dab7ec6c-a4e1-4c80-9aec-6087f997a021" providerId="ADAL" clId="{55577199-25DE-5744-83C2-C1B7874A1010}" dt="2022-11-01T14:27:48.031" v="4828" actId="21"/>
          <ac:spMkLst>
            <pc:docMk/>
            <pc:sldMk cId="289291628" sldId="443"/>
            <ac:spMk id="2" creationId="{3D8D41EA-4898-37B5-D40B-D8A11DFC2561}"/>
          </ac:spMkLst>
        </pc:spChg>
        <pc:spChg chg="mod">
          <ac:chgData name="Adrian Russell" userId="dab7ec6c-a4e1-4c80-9aec-6087f997a021" providerId="ADAL" clId="{55577199-25DE-5744-83C2-C1B7874A1010}" dt="2022-11-01T12:10:03.675" v="4035"/>
          <ac:spMkLst>
            <pc:docMk/>
            <pc:sldMk cId="289291628" sldId="443"/>
            <ac:spMk id="3" creationId="{439228F5-E405-0DCD-1781-097A2A389F95}"/>
          </ac:spMkLst>
        </pc:spChg>
      </pc:sldChg>
      <pc:sldChg chg="addSp delSp modSp add mod setBg delAnim modAnim">
        <pc:chgData name="Adrian Russell" userId="dab7ec6c-a4e1-4c80-9aec-6087f997a021" providerId="ADAL" clId="{55577199-25DE-5744-83C2-C1B7874A1010}" dt="2022-11-01T17:50:01.600" v="5999" actId="14838"/>
        <pc:sldMkLst>
          <pc:docMk/>
          <pc:sldMk cId="4068054995" sldId="444"/>
        </pc:sldMkLst>
        <pc:spChg chg="mod">
          <ac:chgData name="Adrian Russell" userId="dab7ec6c-a4e1-4c80-9aec-6087f997a021" providerId="ADAL" clId="{55577199-25DE-5744-83C2-C1B7874A1010}" dt="2022-11-01T17:50:01.600" v="5999" actId="14838"/>
          <ac:spMkLst>
            <pc:docMk/>
            <pc:sldMk cId="4068054995" sldId="444"/>
            <ac:spMk id="4" creationId="{51361058-F8C6-BAC7-0710-17A767131F98}"/>
          </ac:spMkLst>
        </pc:spChg>
        <pc:spChg chg="mod">
          <ac:chgData name="Adrian Russell" userId="dab7ec6c-a4e1-4c80-9aec-6087f997a021" providerId="ADAL" clId="{55577199-25DE-5744-83C2-C1B7874A1010}" dt="2022-11-01T14:31:45.715" v="4928" actId="20577"/>
          <ac:spMkLst>
            <pc:docMk/>
            <pc:sldMk cId="4068054995" sldId="444"/>
            <ac:spMk id="6" creationId="{0E00D786-5282-90DE-D2E8-54E0B0E2EE24}"/>
          </ac:spMkLst>
        </pc:spChg>
        <pc:spChg chg="mod">
          <ac:chgData name="Adrian Russell" userId="dab7ec6c-a4e1-4c80-9aec-6087f997a021" providerId="ADAL" clId="{55577199-25DE-5744-83C2-C1B7874A1010}" dt="2022-11-01T14:47:15.668" v="4961" actId="1076"/>
          <ac:spMkLst>
            <pc:docMk/>
            <pc:sldMk cId="4068054995" sldId="444"/>
            <ac:spMk id="27" creationId="{4146DDEF-7461-96F9-FDC4-A502B8995EB8}"/>
          </ac:spMkLst>
        </pc:spChg>
        <pc:grpChg chg="del">
          <ac:chgData name="Adrian Russell" userId="dab7ec6c-a4e1-4c80-9aec-6087f997a021" providerId="ADAL" clId="{55577199-25DE-5744-83C2-C1B7874A1010}" dt="2022-11-01T14:47:10.323" v="4960" actId="478"/>
          <ac:grpSpMkLst>
            <pc:docMk/>
            <pc:sldMk cId="4068054995" sldId="444"/>
            <ac:grpSpMk id="11" creationId="{6920503E-ED87-DFC1-4A99-C2E7B7B4B585}"/>
          </ac:grpSpMkLst>
        </pc:grpChg>
        <pc:grpChg chg="del">
          <ac:chgData name="Adrian Russell" userId="dab7ec6c-a4e1-4c80-9aec-6087f997a021" providerId="ADAL" clId="{55577199-25DE-5744-83C2-C1B7874A1010}" dt="2022-11-01T14:27:25.280" v="4827" actId="478"/>
          <ac:grpSpMkLst>
            <pc:docMk/>
            <pc:sldMk cId="4068054995" sldId="444"/>
            <ac:grpSpMk id="15" creationId="{69BC65AB-8C9F-2B1A-42B4-9B944BF62788}"/>
          </ac:grpSpMkLst>
        </pc:grpChg>
        <pc:grpChg chg="del">
          <ac:chgData name="Adrian Russell" userId="dab7ec6c-a4e1-4c80-9aec-6087f997a021" providerId="ADAL" clId="{55577199-25DE-5744-83C2-C1B7874A1010}" dt="2022-11-01T14:27:18.368" v="4825" actId="478"/>
          <ac:grpSpMkLst>
            <pc:docMk/>
            <pc:sldMk cId="4068054995" sldId="444"/>
            <ac:grpSpMk id="19" creationId="{4F8A2F78-A798-B6C9-246B-51FDA4C0BE4E}"/>
          </ac:grpSpMkLst>
        </pc:grpChg>
        <pc:grpChg chg="del">
          <ac:chgData name="Adrian Russell" userId="dab7ec6c-a4e1-4c80-9aec-6087f997a021" providerId="ADAL" clId="{55577199-25DE-5744-83C2-C1B7874A1010}" dt="2022-11-01T14:27:15.313" v="4824" actId="478"/>
          <ac:grpSpMkLst>
            <pc:docMk/>
            <pc:sldMk cId="4068054995" sldId="444"/>
            <ac:grpSpMk id="28" creationId="{9F4EB171-0BF8-B51A-B312-D13C7EACEFD5}"/>
          </ac:grpSpMkLst>
        </pc:grpChg>
        <pc:grpChg chg="mod">
          <ac:chgData name="Adrian Russell" userId="dab7ec6c-a4e1-4c80-9aec-6087f997a021" providerId="ADAL" clId="{55577199-25DE-5744-83C2-C1B7874A1010}" dt="2022-11-01T14:47:15.668" v="4961" actId="1076"/>
          <ac:grpSpMkLst>
            <pc:docMk/>
            <pc:sldMk cId="4068054995" sldId="444"/>
            <ac:grpSpMk id="29" creationId="{DB139A8F-0C1E-F4A7-53FA-2602E22FF9F3}"/>
          </ac:grpSpMkLst>
        </pc:grpChg>
        <pc:picChg chg="del">
          <ac:chgData name="Adrian Russell" userId="dab7ec6c-a4e1-4c80-9aec-6087f997a021" providerId="ADAL" clId="{55577199-25DE-5744-83C2-C1B7874A1010}" dt="2022-11-01T14:27:22.570" v="4826" actId="478"/>
          <ac:picMkLst>
            <pc:docMk/>
            <pc:sldMk cId="4068054995" sldId="444"/>
            <ac:picMk id="21" creationId="{EFCB9220-13CC-CE65-F68A-7CCFB22ACA72}"/>
          </ac:picMkLst>
        </pc:picChg>
        <pc:picChg chg="add mod">
          <ac:chgData name="Adrian Russell" userId="dab7ec6c-a4e1-4c80-9aec-6087f997a021" providerId="ADAL" clId="{55577199-25DE-5744-83C2-C1B7874A1010}" dt="2022-11-01T14:47:22.943" v="4962" actId="1076"/>
          <ac:picMkLst>
            <pc:docMk/>
            <pc:sldMk cId="4068054995" sldId="444"/>
            <ac:picMk id="22" creationId="{9AC1DDC2-9AC9-4CBA-3358-2DEF4AAE878D}"/>
          </ac:picMkLst>
        </pc:picChg>
        <pc:picChg chg="add mod">
          <ac:chgData name="Adrian Russell" userId="dab7ec6c-a4e1-4c80-9aec-6087f997a021" providerId="ADAL" clId="{55577199-25DE-5744-83C2-C1B7874A1010}" dt="2022-11-01T14:47:30.612" v="4963" actId="1076"/>
          <ac:picMkLst>
            <pc:docMk/>
            <pc:sldMk cId="4068054995" sldId="444"/>
            <ac:picMk id="23" creationId="{8CDC5A18-8B7B-8D2B-E7B3-32FA999E965F}"/>
          </ac:picMkLst>
        </pc:picChg>
        <pc:picChg chg="mod">
          <ac:chgData name="Adrian Russell" userId="dab7ec6c-a4e1-4c80-9aec-6087f997a021" providerId="ADAL" clId="{55577199-25DE-5744-83C2-C1B7874A1010}" dt="2022-11-01T14:47:15.668" v="4961" actId="1076"/>
          <ac:picMkLst>
            <pc:docMk/>
            <pc:sldMk cId="4068054995" sldId="444"/>
            <ac:picMk id="1028" creationId="{9D164984-A272-C697-0E09-F041DB1FBE75}"/>
          </ac:picMkLst>
        </pc:picChg>
      </pc:sldChg>
      <pc:sldChg chg="modSp add del modNotes">
        <pc:chgData name="Adrian Russell" userId="dab7ec6c-a4e1-4c80-9aec-6087f997a021" providerId="ADAL" clId="{55577199-25DE-5744-83C2-C1B7874A1010}" dt="2022-11-01T19:02:15.885" v="6640" actId="2696"/>
        <pc:sldMkLst>
          <pc:docMk/>
          <pc:sldMk cId="398016589" sldId="445"/>
        </pc:sldMkLst>
        <pc:spChg chg="mod">
          <ac:chgData name="Adrian Russell" userId="dab7ec6c-a4e1-4c80-9aec-6087f997a021" providerId="ADAL" clId="{55577199-25DE-5744-83C2-C1B7874A1010}" dt="2022-11-01T14:48:36.290" v="4964"/>
          <ac:spMkLst>
            <pc:docMk/>
            <pc:sldMk cId="398016589" sldId="445"/>
            <ac:spMk id="3" creationId="{57BBEC5D-902D-97EC-3C3B-28D8A391AFF7}"/>
          </ac:spMkLst>
        </pc:spChg>
      </pc:sldChg>
      <pc:sldChg chg="addSp delSp modSp new mod ord modClrScheme modAnim chgLayout">
        <pc:chgData name="Adrian Russell" userId="dab7ec6c-a4e1-4c80-9aec-6087f997a021" providerId="ADAL" clId="{55577199-25DE-5744-83C2-C1B7874A1010}" dt="2022-11-01T19:52:48.516" v="7568"/>
        <pc:sldMkLst>
          <pc:docMk/>
          <pc:sldMk cId="805088231" sldId="446"/>
        </pc:sldMkLst>
        <pc:spChg chg="del mod ord">
          <ac:chgData name="Adrian Russell" userId="dab7ec6c-a4e1-4c80-9aec-6087f997a021" providerId="ADAL" clId="{55577199-25DE-5744-83C2-C1B7874A1010}" dt="2022-11-01T14:58:56.986" v="5170" actId="700"/>
          <ac:spMkLst>
            <pc:docMk/>
            <pc:sldMk cId="805088231" sldId="446"/>
            <ac:spMk id="2" creationId="{6E0F9086-5A4E-165F-0876-456AD64EC5B7}"/>
          </ac:spMkLst>
        </pc:spChg>
        <pc:spChg chg="del mod ord">
          <ac:chgData name="Adrian Russell" userId="dab7ec6c-a4e1-4c80-9aec-6087f997a021" providerId="ADAL" clId="{55577199-25DE-5744-83C2-C1B7874A1010}" dt="2022-11-01T14:58:56.986" v="5170" actId="700"/>
          <ac:spMkLst>
            <pc:docMk/>
            <pc:sldMk cId="805088231" sldId="446"/>
            <ac:spMk id="3" creationId="{9725EDCC-FB69-3F6B-EA12-B567EAB0D23E}"/>
          </ac:spMkLst>
        </pc:spChg>
        <pc:spChg chg="del mod ord">
          <ac:chgData name="Adrian Russell" userId="dab7ec6c-a4e1-4c80-9aec-6087f997a021" providerId="ADAL" clId="{55577199-25DE-5744-83C2-C1B7874A1010}" dt="2022-11-01T14:58:56.986" v="5170" actId="700"/>
          <ac:spMkLst>
            <pc:docMk/>
            <pc:sldMk cId="805088231" sldId="446"/>
            <ac:spMk id="4" creationId="{328F6B32-AC61-49EF-3B1D-042AC723B27A}"/>
          </ac:spMkLst>
        </pc:spChg>
        <pc:spChg chg="del mod ord">
          <ac:chgData name="Adrian Russell" userId="dab7ec6c-a4e1-4c80-9aec-6087f997a021" providerId="ADAL" clId="{55577199-25DE-5744-83C2-C1B7874A1010}" dt="2022-11-01T14:58:56.986" v="5170" actId="700"/>
          <ac:spMkLst>
            <pc:docMk/>
            <pc:sldMk cId="805088231" sldId="446"/>
            <ac:spMk id="5" creationId="{2072E5EC-25B4-44F4-ABBD-3B2FCA963ECB}"/>
          </ac:spMkLst>
        </pc:spChg>
        <pc:spChg chg="mod ord">
          <ac:chgData name="Adrian Russell" userId="dab7ec6c-a4e1-4c80-9aec-6087f997a021" providerId="ADAL" clId="{55577199-25DE-5744-83C2-C1B7874A1010}" dt="2022-11-01T15:19:48.764" v="5205" actId="700"/>
          <ac:spMkLst>
            <pc:docMk/>
            <pc:sldMk cId="805088231" sldId="446"/>
            <ac:spMk id="6" creationId="{43823D79-8045-0D46-824D-23A139013C24}"/>
          </ac:spMkLst>
        </pc:spChg>
        <pc:spChg chg="add mod ord">
          <ac:chgData name="Adrian Russell" userId="dab7ec6c-a4e1-4c80-9aec-6087f997a021" providerId="ADAL" clId="{55577199-25DE-5744-83C2-C1B7874A1010}" dt="2022-11-01T15:19:48.764" v="5205" actId="700"/>
          <ac:spMkLst>
            <pc:docMk/>
            <pc:sldMk cId="805088231" sldId="446"/>
            <ac:spMk id="7" creationId="{1A9B07B7-D2C7-3098-10E2-7B6D6DB80825}"/>
          </ac:spMkLst>
        </pc:spChg>
        <pc:spChg chg="add del mod ord">
          <ac:chgData name="Adrian Russell" userId="dab7ec6c-a4e1-4c80-9aec-6087f997a021" providerId="ADAL" clId="{55577199-25DE-5744-83C2-C1B7874A1010}" dt="2022-11-01T15:17:19.928" v="5181" actId="931"/>
          <ac:spMkLst>
            <pc:docMk/>
            <pc:sldMk cId="805088231" sldId="446"/>
            <ac:spMk id="8" creationId="{C6D5F4E0-5C2B-6272-912C-38D2D49AAF3E}"/>
          </ac:spMkLst>
        </pc:spChg>
        <pc:spChg chg="add del mod ord">
          <ac:chgData name="Adrian Russell" userId="dab7ec6c-a4e1-4c80-9aec-6087f997a021" providerId="ADAL" clId="{55577199-25DE-5744-83C2-C1B7874A1010}" dt="2022-11-01T15:19:48.764" v="5205" actId="700"/>
          <ac:spMkLst>
            <pc:docMk/>
            <pc:sldMk cId="805088231" sldId="446"/>
            <ac:spMk id="9" creationId="{313B4EFD-150C-FC74-6FBB-E9FC2641E6B9}"/>
          </ac:spMkLst>
        </pc:spChg>
        <pc:spChg chg="add del mod ord">
          <ac:chgData name="Adrian Russell" userId="dab7ec6c-a4e1-4c80-9aec-6087f997a021" providerId="ADAL" clId="{55577199-25DE-5744-83C2-C1B7874A1010}" dt="2022-11-01T15:19:48.764" v="5205" actId="700"/>
          <ac:spMkLst>
            <pc:docMk/>
            <pc:sldMk cId="805088231" sldId="446"/>
            <ac:spMk id="10" creationId="{F21F408D-27E2-3287-FD7F-2D4FA25053BC}"/>
          </ac:spMkLst>
        </pc:spChg>
        <pc:spChg chg="add del mod">
          <ac:chgData name="Adrian Russell" userId="dab7ec6c-a4e1-4c80-9aec-6087f997a021" providerId="ADAL" clId="{55577199-25DE-5744-83C2-C1B7874A1010}" dt="2022-11-01T15:18:26.127" v="5194" actId="478"/>
          <ac:spMkLst>
            <pc:docMk/>
            <pc:sldMk cId="805088231" sldId="446"/>
            <ac:spMk id="15" creationId="{15230761-613C-8977-B342-2190727052BD}"/>
          </ac:spMkLst>
        </pc:spChg>
        <pc:spChg chg="add mod ord">
          <ac:chgData name="Adrian Russell" userId="dab7ec6c-a4e1-4c80-9aec-6087f997a021" providerId="ADAL" clId="{55577199-25DE-5744-83C2-C1B7874A1010}" dt="2022-11-01T19:51:08.805" v="7556" actId="20577"/>
          <ac:spMkLst>
            <pc:docMk/>
            <pc:sldMk cId="805088231" sldId="446"/>
            <ac:spMk id="18" creationId="{9B7943DD-A721-B86A-FC3E-A502BB99FF97}"/>
          </ac:spMkLst>
        </pc:spChg>
        <pc:spChg chg="add mod ord">
          <ac:chgData name="Adrian Russell" userId="dab7ec6c-a4e1-4c80-9aec-6087f997a021" providerId="ADAL" clId="{55577199-25DE-5744-83C2-C1B7874A1010}" dt="2022-11-01T15:26:07.168" v="5323" actId="20577"/>
          <ac:spMkLst>
            <pc:docMk/>
            <pc:sldMk cId="805088231" sldId="446"/>
            <ac:spMk id="19" creationId="{8247ECB0-6A61-8C91-3FCD-41110F2F6A77}"/>
          </ac:spMkLst>
        </pc:spChg>
        <pc:picChg chg="add mod">
          <ac:chgData name="Adrian Russell" userId="dab7ec6c-a4e1-4c80-9aec-6087f997a021" providerId="ADAL" clId="{55577199-25DE-5744-83C2-C1B7874A1010}" dt="2022-11-01T15:19:26.705" v="5203" actId="1076"/>
          <ac:picMkLst>
            <pc:docMk/>
            <pc:sldMk cId="805088231" sldId="446"/>
            <ac:picMk id="11" creationId="{ABE7686E-35CE-0F5F-E676-84C423457236}"/>
          </ac:picMkLst>
        </pc:picChg>
        <pc:picChg chg="add del mod modCrop">
          <ac:chgData name="Adrian Russell" userId="dab7ec6c-a4e1-4c80-9aec-6087f997a021" providerId="ADAL" clId="{55577199-25DE-5744-83C2-C1B7874A1010}" dt="2022-11-01T15:18:24.491" v="5193" actId="478"/>
          <ac:picMkLst>
            <pc:docMk/>
            <pc:sldMk cId="805088231" sldId="446"/>
            <ac:picMk id="13" creationId="{81557203-6F94-92AA-6355-26DE7F63DCB8}"/>
          </ac:picMkLst>
        </pc:picChg>
        <pc:picChg chg="add mod">
          <ac:chgData name="Adrian Russell" userId="dab7ec6c-a4e1-4c80-9aec-6087f997a021" providerId="ADAL" clId="{55577199-25DE-5744-83C2-C1B7874A1010}" dt="2022-11-01T15:20:03.270" v="5207" actId="14100"/>
          <ac:picMkLst>
            <pc:docMk/>
            <pc:sldMk cId="805088231" sldId="446"/>
            <ac:picMk id="17" creationId="{C4B4B2F3-2971-49D4-A08C-41E25E20B34D}"/>
          </ac:picMkLst>
        </pc:picChg>
        <pc:picChg chg="add mod">
          <ac:chgData name="Adrian Russell" userId="dab7ec6c-a4e1-4c80-9aec-6087f997a021" providerId="ADAL" clId="{55577199-25DE-5744-83C2-C1B7874A1010}" dt="2022-11-01T19:46:13.340" v="7536" actId="1076"/>
          <ac:picMkLst>
            <pc:docMk/>
            <pc:sldMk cId="805088231" sldId="446"/>
            <ac:picMk id="21" creationId="{17556FFA-39D1-7AB0-E1EF-FFB4F2554360}"/>
          </ac:picMkLst>
        </pc:picChg>
      </pc:sldChg>
      <pc:sldChg chg="addSp delSp modSp add mod ord modClrScheme chgLayout">
        <pc:chgData name="Adrian Russell" userId="dab7ec6c-a4e1-4c80-9aec-6087f997a021" providerId="ADAL" clId="{55577199-25DE-5744-83C2-C1B7874A1010}" dt="2022-11-02T10:36:04.690" v="7602" actId="478"/>
        <pc:sldMkLst>
          <pc:docMk/>
          <pc:sldMk cId="2206755145" sldId="447"/>
        </pc:sldMkLst>
        <pc:spChg chg="add del mod">
          <ac:chgData name="Adrian Russell" userId="dab7ec6c-a4e1-4c80-9aec-6087f997a021" providerId="ADAL" clId="{55577199-25DE-5744-83C2-C1B7874A1010}" dt="2022-11-02T10:36:04.690" v="7602" actId="478"/>
          <ac:spMkLst>
            <pc:docMk/>
            <pc:sldMk cId="2206755145" sldId="447"/>
            <ac:spMk id="2" creationId="{7CD7D690-0ACE-D0C2-69B2-A5106F3FD065}"/>
          </ac:spMkLst>
        </pc:spChg>
        <pc:spChg chg="del mod ord">
          <ac:chgData name="Adrian Russell" userId="dab7ec6c-a4e1-4c80-9aec-6087f997a021" providerId="ADAL" clId="{55577199-25DE-5744-83C2-C1B7874A1010}" dt="2022-11-01T16:11:49.040" v="5496" actId="478"/>
          <ac:spMkLst>
            <pc:docMk/>
            <pc:sldMk cId="2206755145" sldId="447"/>
            <ac:spMk id="2" creationId="{EC17134F-EDF4-45E8-9FCC-1218A9B334AB}"/>
          </ac:spMkLst>
        </pc:spChg>
        <pc:spChg chg="del mod ord">
          <ac:chgData name="Adrian Russell" userId="dab7ec6c-a4e1-4c80-9aec-6087f997a021" providerId="ADAL" clId="{55577199-25DE-5744-83C2-C1B7874A1010}" dt="2022-11-01T16:11:49.040" v="5496" actId="478"/>
          <ac:spMkLst>
            <pc:docMk/>
            <pc:sldMk cId="2206755145" sldId="447"/>
            <ac:spMk id="3" creationId="{E75AC660-E95F-40EF-9961-B32F94EFF386}"/>
          </ac:spMkLst>
        </pc:spChg>
        <pc:spChg chg="add del mod ord">
          <ac:chgData name="Adrian Russell" userId="dab7ec6c-a4e1-4c80-9aec-6087f997a021" providerId="ADAL" clId="{55577199-25DE-5744-83C2-C1B7874A1010}" dt="2022-11-01T16:10:42.791" v="5479" actId="700"/>
          <ac:spMkLst>
            <pc:docMk/>
            <pc:sldMk cId="2206755145" sldId="447"/>
            <ac:spMk id="5" creationId="{C7F4B370-6BD2-0EA0-9C50-54F541CC40F9}"/>
          </ac:spMkLst>
        </pc:spChg>
        <pc:spChg chg="add mod">
          <ac:chgData name="Adrian Russell" userId="dab7ec6c-a4e1-4c80-9aec-6087f997a021" providerId="ADAL" clId="{55577199-25DE-5744-83C2-C1B7874A1010}" dt="2022-11-01T16:12:56.686" v="5501"/>
          <ac:spMkLst>
            <pc:docMk/>
            <pc:sldMk cId="2206755145" sldId="447"/>
            <ac:spMk id="6" creationId="{AB7F77FF-3245-8721-407E-AB560FC267C5}"/>
          </ac:spMkLst>
        </pc:spChg>
        <pc:spChg chg="add del mod">
          <ac:chgData name="Adrian Russell" userId="dab7ec6c-a4e1-4c80-9aec-6087f997a021" providerId="ADAL" clId="{55577199-25DE-5744-83C2-C1B7874A1010}" dt="2022-11-01T19:48:57.536" v="7548" actId="478"/>
          <ac:spMkLst>
            <pc:docMk/>
            <pc:sldMk cId="2206755145" sldId="447"/>
            <ac:spMk id="8" creationId="{093F3F11-A8DE-4525-71FF-72D0A74F582D}"/>
          </ac:spMkLst>
        </pc:spChg>
        <pc:spChg chg="del mod ord">
          <ac:chgData name="Adrian Russell" userId="dab7ec6c-a4e1-4c80-9aec-6087f997a021" providerId="ADAL" clId="{55577199-25DE-5744-83C2-C1B7874A1010}" dt="2022-11-01T16:13:07.707" v="5504" actId="478"/>
          <ac:spMkLst>
            <pc:docMk/>
            <pc:sldMk cId="2206755145" sldId="447"/>
            <ac:spMk id="10" creationId="{865A16AF-9023-458F-995B-68CE13202460}"/>
          </ac:spMkLst>
        </pc:spChg>
        <pc:spChg chg="mod ord">
          <ac:chgData name="Adrian Russell" userId="dab7ec6c-a4e1-4c80-9aec-6087f997a021" providerId="ADAL" clId="{55577199-25DE-5744-83C2-C1B7874A1010}" dt="2022-11-01T16:12:19.789" v="5497" actId="700"/>
          <ac:spMkLst>
            <pc:docMk/>
            <pc:sldMk cId="2206755145" sldId="447"/>
            <ac:spMk id="11" creationId="{0784696A-794B-40BC-91E8-46EDC1186256}"/>
          </ac:spMkLst>
        </pc:spChg>
        <pc:spChg chg="mod ord">
          <ac:chgData name="Adrian Russell" userId="dab7ec6c-a4e1-4c80-9aec-6087f997a021" providerId="ADAL" clId="{55577199-25DE-5744-83C2-C1B7874A1010}" dt="2022-11-01T16:12:19.789" v="5497" actId="700"/>
          <ac:spMkLst>
            <pc:docMk/>
            <pc:sldMk cId="2206755145" sldId="447"/>
            <ac:spMk id="13" creationId="{5BD72DEF-BFED-44D3-ACB9-0B65E9DA7F32}"/>
          </ac:spMkLst>
        </pc:spChg>
        <pc:grpChg chg="mod">
          <ac:chgData name="Adrian Russell" userId="dab7ec6c-a4e1-4c80-9aec-6087f997a021" providerId="ADAL" clId="{55577199-25DE-5744-83C2-C1B7874A1010}" dt="2022-11-01T16:11:02.406" v="5495" actId="1036"/>
          <ac:grpSpMkLst>
            <pc:docMk/>
            <pc:sldMk cId="2206755145" sldId="447"/>
            <ac:grpSpMk id="4" creationId="{F2361E75-F0F2-1CD1-65CC-F59E62178978}"/>
          </ac:grpSpMkLst>
        </pc:grpChg>
        <pc:cxnChg chg="add mod">
          <ac:chgData name="Adrian Russell" userId="dab7ec6c-a4e1-4c80-9aec-6087f997a021" providerId="ADAL" clId="{55577199-25DE-5744-83C2-C1B7874A1010}" dt="2022-11-02T10:35:24.647" v="7598" actId="1582"/>
          <ac:cxnSpMkLst>
            <pc:docMk/>
            <pc:sldMk cId="2206755145" sldId="447"/>
            <ac:cxnSpMk id="5" creationId="{5ABEC37C-C10A-D90B-D82A-A0560FE743BE}"/>
          </ac:cxnSpMkLst>
        </pc:cxnChg>
        <pc:cxnChg chg="add mod">
          <ac:chgData name="Adrian Russell" userId="dab7ec6c-a4e1-4c80-9aec-6087f997a021" providerId="ADAL" clId="{55577199-25DE-5744-83C2-C1B7874A1010}" dt="2022-11-02T10:35:46.621" v="7601" actId="14100"/>
          <ac:cxnSpMkLst>
            <pc:docMk/>
            <pc:sldMk cId="2206755145" sldId="447"/>
            <ac:cxnSpMk id="10" creationId="{4F25B51C-89C2-E6FC-9F24-3B6099104330}"/>
          </ac:cxnSpMkLst>
        </pc:cxnChg>
      </pc:sldChg>
      <pc:sldChg chg="addSp delSp modSp add mod delAnim">
        <pc:chgData name="Adrian Russell" userId="dab7ec6c-a4e1-4c80-9aec-6087f997a021" providerId="ADAL" clId="{55577199-25DE-5744-83C2-C1B7874A1010}" dt="2022-11-01T17:51:48.314" v="6007" actId="1076"/>
        <pc:sldMkLst>
          <pc:docMk/>
          <pc:sldMk cId="1489285270" sldId="448"/>
        </pc:sldMkLst>
        <pc:spChg chg="add del mod">
          <ac:chgData name="Adrian Russell" userId="dab7ec6c-a4e1-4c80-9aec-6087f997a021" providerId="ADAL" clId="{55577199-25DE-5744-83C2-C1B7874A1010}" dt="2022-11-01T17:46:37.042" v="5968" actId="478"/>
          <ac:spMkLst>
            <pc:docMk/>
            <pc:sldMk cId="1489285270" sldId="448"/>
            <ac:spMk id="3" creationId="{6904F5F2-94C5-FC40-ED31-BDC9E5672577}"/>
          </ac:spMkLst>
        </pc:spChg>
        <pc:spChg chg="del">
          <ac:chgData name="Adrian Russell" userId="dab7ec6c-a4e1-4c80-9aec-6087f997a021" providerId="ADAL" clId="{55577199-25DE-5744-83C2-C1B7874A1010}" dt="2022-11-01T17:46:00.630" v="5955" actId="478"/>
          <ac:spMkLst>
            <pc:docMk/>
            <pc:sldMk cId="1489285270" sldId="448"/>
            <ac:spMk id="4" creationId="{00000000-0000-0000-0000-000000000000}"/>
          </ac:spMkLst>
        </pc:spChg>
        <pc:spChg chg="mod">
          <ac:chgData name="Adrian Russell" userId="dab7ec6c-a4e1-4c80-9aec-6087f997a021" providerId="ADAL" clId="{55577199-25DE-5744-83C2-C1B7874A1010}" dt="2022-11-01T17:51:22.460" v="6002" actId="14838"/>
          <ac:spMkLst>
            <pc:docMk/>
            <pc:sldMk cId="1489285270" sldId="448"/>
            <ac:spMk id="7" creationId="{4AB86576-60B6-FEBB-10BD-E090D0EEE647}"/>
          </ac:spMkLst>
        </pc:spChg>
        <pc:grpChg chg="del">
          <ac:chgData name="Adrian Russell" userId="dab7ec6c-a4e1-4c80-9aec-6087f997a021" providerId="ADAL" clId="{55577199-25DE-5744-83C2-C1B7874A1010}" dt="2022-11-01T17:46:07.535" v="5957" actId="478"/>
          <ac:grpSpMkLst>
            <pc:docMk/>
            <pc:sldMk cId="1489285270" sldId="448"/>
            <ac:grpSpMk id="13" creationId="{5B146D4A-FA96-D6D2-F67E-8A8F1E1EE471}"/>
          </ac:grpSpMkLst>
        </pc:grpChg>
        <pc:grpChg chg="del mod">
          <ac:chgData name="Adrian Russell" userId="dab7ec6c-a4e1-4c80-9aec-6087f997a021" providerId="ADAL" clId="{55577199-25DE-5744-83C2-C1B7874A1010}" dt="2022-11-01T17:46:31.572" v="5967" actId="478"/>
          <ac:grpSpMkLst>
            <pc:docMk/>
            <pc:sldMk cId="1489285270" sldId="448"/>
            <ac:grpSpMk id="20" creationId="{ABCB9410-47C5-1241-1E93-FA4E2DE2F293}"/>
          </ac:grpSpMkLst>
        </pc:grpChg>
        <pc:picChg chg="add mod">
          <ac:chgData name="Adrian Russell" userId="dab7ec6c-a4e1-4c80-9aec-6087f997a021" providerId="ADAL" clId="{55577199-25DE-5744-83C2-C1B7874A1010}" dt="2022-11-01T17:51:48.314" v="6007" actId="1076"/>
          <ac:picMkLst>
            <pc:docMk/>
            <pc:sldMk cId="1489285270" sldId="448"/>
            <ac:picMk id="8" creationId="{E18E7645-53C5-E190-C28B-D5EB4C45CF80}"/>
          </ac:picMkLst>
        </pc:picChg>
      </pc:sldChg>
      <pc:sldChg chg="addSp delSp modSp new mod modAnim">
        <pc:chgData name="Adrian Russell" userId="dab7ec6c-a4e1-4c80-9aec-6087f997a021" providerId="ADAL" clId="{55577199-25DE-5744-83C2-C1B7874A1010}" dt="2022-11-01T20:50:29.648" v="7590"/>
        <pc:sldMkLst>
          <pc:docMk/>
          <pc:sldMk cId="3978707344" sldId="449"/>
        </pc:sldMkLst>
        <pc:spChg chg="mod">
          <ac:chgData name="Adrian Russell" userId="dab7ec6c-a4e1-4c80-9aec-6087f997a021" providerId="ADAL" clId="{55577199-25DE-5744-83C2-C1B7874A1010}" dt="2022-11-01T17:52:07.426" v="6008" actId="14838"/>
          <ac:spMkLst>
            <pc:docMk/>
            <pc:sldMk cId="3978707344" sldId="449"/>
            <ac:spMk id="2" creationId="{AF439194-4040-E796-CCF3-CBDBCB243E62}"/>
          </ac:spMkLst>
        </pc:spChg>
        <pc:spChg chg="mod">
          <ac:chgData name="Adrian Russell" userId="dab7ec6c-a4e1-4c80-9aec-6087f997a021" providerId="ADAL" clId="{55577199-25DE-5744-83C2-C1B7874A1010}" dt="2022-11-01T18:28:11.262" v="6456" actId="207"/>
          <ac:spMkLst>
            <pc:docMk/>
            <pc:sldMk cId="3978707344" sldId="449"/>
            <ac:spMk id="3" creationId="{58F89C85-8BF5-10C2-F8D1-3CBF5F86E4A9}"/>
          </ac:spMkLst>
        </pc:spChg>
        <pc:spChg chg="mod">
          <ac:chgData name="Adrian Russell" userId="dab7ec6c-a4e1-4c80-9aec-6087f997a021" providerId="ADAL" clId="{55577199-25DE-5744-83C2-C1B7874A1010}" dt="2022-11-01T17:48:10.226" v="5981" actId="20577"/>
          <ac:spMkLst>
            <pc:docMk/>
            <pc:sldMk cId="3978707344" sldId="449"/>
            <ac:spMk id="4" creationId="{4C80653A-2794-768F-F624-2A6FA4D1A5E8}"/>
          </ac:spMkLst>
        </pc:spChg>
        <pc:spChg chg="mod">
          <ac:chgData name="Adrian Russell" userId="dab7ec6c-a4e1-4c80-9aec-6087f997a021" providerId="ADAL" clId="{55577199-25DE-5744-83C2-C1B7874A1010}" dt="2022-11-01T18:26:18.382" v="6448" actId="790"/>
          <ac:spMkLst>
            <pc:docMk/>
            <pc:sldMk cId="3978707344" sldId="449"/>
            <ac:spMk id="12" creationId="{AB93821A-1409-2231-B419-3957F084B465}"/>
          </ac:spMkLst>
        </pc:spChg>
        <pc:spChg chg="mod">
          <ac:chgData name="Adrian Russell" userId="dab7ec6c-a4e1-4c80-9aec-6087f997a021" providerId="ADAL" clId="{55577199-25DE-5744-83C2-C1B7874A1010}" dt="2022-11-01T18:19:18.712" v="6407"/>
          <ac:spMkLst>
            <pc:docMk/>
            <pc:sldMk cId="3978707344" sldId="449"/>
            <ac:spMk id="17" creationId="{B3FD104A-55DD-3390-19FD-78E8F2EC4D38}"/>
          </ac:spMkLst>
        </pc:spChg>
        <pc:spChg chg="mod">
          <ac:chgData name="Adrian Russell" userId="dab7ec6c-a4e1-4c80-9aec-6087f997a021" providerId="ADAL" clId="{55577199-25DE-5744-83C2-C1B7874A1010}" dt="2022-11-01T18:19:18.712" v="6407"/>
          <ac:spMkLst>
            <pc:docMk/>
            <pc:sldMk cId="3978707344" sldId="449"/>
            <ac:spMk id="18" creationId="{AB9C8428-530F-9431-E146-BF50912AE053}"/>
          </ac:spMkLst>
        </pc:spChg>
        <pc:spChg chg="mod">
          <ac:chgData name="Adrian Russell" userId="dab7ec6c-a4e1-4c80-9aec-6087f997a021" providerId="ADAL" clId="{55577199-25DE-5744-83C2-C1B7874A1010}" dt="2022-11-01T18:19:18.712" v="6407"/>
          <ac:spMkLst>
            <pc:docMk/>
            <pc:sldMk cId="3978707344" sldId="449"/>
            <ac:spMk id="19" creationId="{E2C4E2F5-DFF9-4677-5A6F-4F6B277914CC}"/>
          </ac:spMkLst>
        </pc:spChg>
        <pc:spChg chg="mod">
          <ac:chgData name="Adrian Russell" userId="dab7ec6c-a4e1-4c80-9aec-6087f997a021" providerId="ADAL" clId="{55577199-25DE-5744-83C2-C1B7874A1010}" dt="2022-11-01T18:19:18.712" v="6407"/>
          <ac:spMkLst>
            <pc:docMk/>
            <pc:sldMk cId="3978707344" sldId="449"/>
            <ac:spMk id="20" creationId="{6D1CE5B6-C084-C6A4-7AF9-9222AA87F600}"/>
          </ac:spMkLst>
        </pc:spChg>
        <pc:spChg chg="mod">
          <ac:chgData name="Adrian Russell" userId="dab7ec6c-a4e1-4c80-9aec-6087f997a021" providerId="ADAL" clId="{55577199-25DE-5744-83C2-C1B7874A1010}" dt="2022-11-01T18:19:18.712" v="6407"/>
          <ac:spMkLst>
            <pc:docMk/>
            <pc:sldMk cId="3978707344" sldId="449"/>
            <ac:spMk id="21" creationId="{2D5F46F4-417F-25FE-538A-805FBA89F073}"/>
          </ac:spMkLst>
        </pc:spChg>
        <pc:grpChg chg="add mod">
          <ac:chgData name="Adrian Russell" userId="dab7ec6c-a4e1-4c80-9aec-6087f997a021" providerId="ADAL" clId="{55577199-25DE-5744-83C2-C1B7874A1010}" dt="2022-11-01T18:24:23.638" v="6439" actId="1076"/>
          <ac:grpSpMkLst>
            <pc:docMk/>
            <pc:sldMk cId="3978707344" sldId="449"/>
            <ac:grpSpMk id="9" creationId="{06BB1D63-CAAC-02A3-207E-8EEC15A39AD4}"/>
          </ac:grpSpMkLst>
        </pc:grpChg>
        <pc:grpChg chg="add mod">
          <ac:chgData name="Adrian Russell" userId="dab7ec6c-a4e1-4c80-9aec-6087f997a021" providerId="ADAL" clId="{55577199-25DE-5744-83C2-C1B7874A1010}" dt="2022-11-01T18:31:28.803" v="6485" actId="1076"/>
          <ac:grpSpMkLst>
            <pc:docMk/>
            <pc:sldMk cId="3978707344" sldId="449"/>
            <ac:grpSpMk id="13" creationId="{1A6F61C7-9A49-EF4E-72A0-ABC2F73B3A8F}"/>
          </ac:grpSpMkLst>
        </pc:grpChg>
        <pc:picChg chg="add del mod">
          <ac:chgData name="Adrian Russell" userId="dab7ec6c-a4e1-4c80-9aec-6087f997a021" providerId="ADAL" clId="{55577199-25DE-5744-83C2-C1B7874A1010}" dt="2022-11-01T18:44:22.936" v="6551" actId="478"/>
          <ac:picMkLst>
            <pc:docMk/>
            <pc:sldMk cId="3978707344" sldId="449"/>
            <ac:picMk id="6" creationId="{4D56EB21-69EB-2ACE-3E91-F52B17CC982E}"/>
          </ac:picMkLst>
        </pc:picChg>
        <pc:picChg chg="add mod modCrop">
          <ac:chgData name="Adrian Russell" userId="dab7ec6c-a4e1-4c80-9aec-6087f997a021" providerId="ADAL" clId="{55577199-25DE-5744-83C2-C1B7874A1010}" dt="2022-11-01T18:04:07.165" v="6090" actId="1076"/>
          <ac:picMkLst>
            <pc:docMk/>
            <pc:sldMk cId="3978707344" sldId="449"/>
            <ac:picMk id="8" creationId="{A934DDA8-9AB0-6E80-1413-03BF3EE5E998}"/>
          </ac:picMkLst>
        </pc:picChg>
        <pc:picChg chg="mod">
          <ac:chgData name="Adrian Russell" userId="dab7ec6c-a4e1-4c80-9aec-6087f997a021" providerId="ADAL" clId="{55577199-25DE-5744-83C2-C1B7874A1010}" dt="2022-11-01T18:24:06.528" v="6438" actId="14100"/>
          <ac:picMkLst>
            <pc:docMk/>
            <pc:sldMk cId="3978707344" sldId="449"/>
            <ac:picMk id="10" creationId="{07136636-B730-BC42-2117-3B2BED37FA49}"/>
          </ac:picMkLst>
        </pc:picChg>
        <pc:picChg chg="mod">
          <ac:chgData name="Adrian Russell" userId="dab7ec6c-a4e1-4c80-9aec-6087f997a021" providerId="ADAL" clId="{55577199-25DE-5744-83C2-C1B7874A1010}" dt="2022-11-01T18:17:00.327" v="6398" actId="14100"/>
          <ac:picMkLst>
            <pc:docMk/>
            <pc:sldMk cId="3978707344" sldId="449"/>
            <ac:picMk id="11" creationId="{2948F882-1F59-DCD0-1573-E90B43290B37}"/>
          </ac:picMkLst>
        </pc:picChg>
        <pc:picChg chg="mod">
          <ac:chgData name="Adrian Russell" userId="dab7ec6c-a4e1-4c80-9aec-6087f997a021" providerId="ADAL" clId="{55577199-25DE-5744-83C2-C1B7874A1010}" dt="2022-11-01T18:19:18.712" v="6407"/>
          <ac:picMkLst>
            <pc:docMk/>
            <pc:sldMk cId="3978707344" sldId="449"/>
            <ac:picMk id="14" creationId="{E24EA73F-2819-B745-41C9-0B67ED0FBEF1}"/>
          </ac:picMkLst>
        </pc:picChg>
        <pc:picChg chg="mod">
          <ac:chgData name="Adrian Russell" userId="dab7ec6c-a4e1-4c80-9aec-6087f997a021" providerId="ADAL" clId="{55577199-25DE-5744-83C2-C1B7874A1010}" dt="2022-11-01T18:19:18.712" v="6407"/>
          <ac:picMkLst>
            <pc:docMk/>
            <pc:sldMk cId="3978707344" sldId="449"/>
            <ac:picMk id="15" creationId="{2F15041A-6D2D-68AE-AC4F-129C5D14555C}"/>
          </ac:picMkLst>
        </pc:picChg>
        <pc:picChg chg="mod">
          <ac:chgData name="Adrian Russell" userId="dab7ec6c-a4e1-4c80-9aec-6087f997a021" providerId="ADAL" clId="{55577199-25DE-5744-83C2-C1B7874A1010}" dt="2022-11-01T18:19:18.712" v="6407"/>
          <ac:picMkLst>
            <pc:docMk/>
            <pc:sldMk cId="3978707344" sldId="449"/>
            <ac:picMk id="16" creationId="{11579B72-2573-8DAC-4A89-87B3ACC56A6C}"/>
          </ac:picMkLst>
        </pc:picChg>
        <pc:picChg chg="add mod modCrop">
          <ac:chgData name="Adrian Russell" userId="dab7ec6c-a4e1-4c80-9aec-6087f997a021" providerId="ADAL" clId="{55577199-25DE-5744-83C2-C1B7874A1010}" dt="2022-11-01T18:36:49.628" v="6508" actId="1076"/>
          <ac:picMkLst>
            <pc:docMk/>
            <pc:sldMk cId="3978707344" sldId="449"/>
            <ac:picMk id="23" creationId="{DBF08948-6564-725F-0CD5-FC674D9CC4B2}"/>
          </ac:picMkLst>
        </pc:picChg>
        <pc:picChg chg="add mod">
          <ac:chgData name="Adrian Russell" userId="dab7ec6c-a4e1-4c80-9aec-6087f997a021" providerId="ADAL" clId="{55577199-25DE-5744-83C2-C1B7874A1010}" dt="2022-11-01T18:44:34.466" v="6552"/>
          <ac:picMkLst>
            <pc:docMk/>
            <pc:sldMk cId="3978707344" sldId="449"/>
            <ac:picMk id="24" creationId="{7FB18CDD-A271-CE01-A8F4-B4735E39C654}"/>
          </ac:picMkLst>
        </pc:picChg>
      </pc:sldChg>
      <pc:sldChg chg="addSp delSp modSp add mod delAnim modAnim">
        <pc:chgData name="Adrian Russell" userId="dab7ec6c-a4e1-4c80-9aec-6087f997a021" providerId="ADAL" clId="{55577199-25DE-5744-83C2-C1B7874A1010}" dt="2022-11-01T19:01:11.025" v="6639"/>
        <pc:sldMkLst>
          <pc:docMk/>
          <pc:sldMk cId="58889781" sldId="450"/>
        </pc:sldMkLst>
        <pc:spChg chg="del mod">
          <ac:chgData name="Adrian Russell" userId="dab7ec6c-a4e1-4c80-9aec-6087f997a021" providerId="ADAL" clId="{55577199-25DE-5744-83C2-C1B7874A1010}" dt="2022-11-01T18:39:24.824" v="6522" actId="478"/>
          <ac:spMkLst>
            <pc:docMk/>
            <pc:sldMk cId="58889781" sldId="450"/>
            <ac:spMk id="3" creationId="{58F89C85-8BF5-10C2-F8D1-3CBF5F86E4A9}"/>
          </ac:spMkLst>
        </pc:spChg>
        <pc:spChg chg="add del mod">
          <ac:chgData name="Adrian Russell" userId="dab7ec6c-a4e1-4c80-9aec-6087f997a021" providerId="ADAL" clId="{55577199-25DE-5744-83C2-C1B7874A1010}" dt="2022-11-01T18:39:29.374" v="6523" actId="478"/>
          <ac:spMkLst>
            <pc:docMk/>
            <pc:sldMk cId="58889781" sldId="450"/>
            <ac:spMk id="22" creationId="{3C51B252-691D-9B6D-15A6-ABDD21022752}"/>
          </ac:spMkLst>
        </pc:spChg>
        <pc:spChg chg="add mod">
          <ac:chgData name="Adrian Russell" userId="dab7ec6c-a4e1-4c80-9aec-6087f997a021" providerId="ADAL" clId="{55577199-25DE-5744-83C2-C1B7874A1010}" dt="2022-11-01T18:47:24.203" v="6571" actId="1076"/>
          <ac:spMkLst>
            <pc:docMk/>
            <pc:sldMk cId="58889781" sldId="450"/>
            <ac:spMk id="28" creationId="{638F9DAB-0B22-DCB6-CBC1-DB42CD7D13E0}"/>
          </ac:spMkLst>
        </pc:spChg>
        <pc:spChg chg="add mod">
          <ac:chgData name="Adrian Russell" userId="dab7ec6c-a4e1-4c80-9aec-6087f997a021" providerId="ADAL" clId="{55577199-25DE-5744-83C2-C1B7874A1010}" dt="2022-11-01T18:58:37.569" v="6632" actId="1582"/>
          <ac:spMkLst>
            <pc:docMk/>
            <pc:sldMk cId="58889781" sldId="450"/>
            <ac:spMk id="37" creationId="{55C1151F-E794-40D0-AECE-09C4B7C03ABB}"/>
          </ac:spMkLst>
        </pc:spChg>
        <pc:grpChg chg="del">
          <ac:chgData name="Adrian Russell" userId="dab7ec6c-a4e1-4c80-9aec-6087f997a021" providerId="ADAL" clId="{55577199-25DE-5744-83C2-C1B7874A1010}" dt="2022-11-01T18:38:33.366" v="6517" actId="478"/>
          <ac:grpSpMkLst>
            <pc:docMk/>
            <pc:sldMk cId="58889781" sldId="450"/>
            <ac:grpSpMk id="9" creationId="{06BB1D63-CAAC-02A3-207E-8EEC15A39AD4}"/>
          </ac:grpSpMkLst>
        </pc:grpChg>
        <pc:grpChg chg="del">
          <ac:chgData name="Adrian Russell" userId="dab7ec6c-a4e1-4c80-9aec-6087f997a021" providerId="ADAL" clId="{55577199-25DE-5744-83C2-C1B7874A1010}" dt="2022-11-01T18:38:30.212" v="6516" actId="478"/>
          <ac:grpSpMkLst>
            <pc:docMk/>
            <pc:sldMk cId="58889781" sldId="450"/>
            <ac:grpSpMk id="13" creationId="{1A6F61C7-9A49-EF4E-72A0-ABC2F73B3A8F}"/>
          </ac:grpSpMkLst>
        </pc:grpChg>
        <pc:grpChg chg="add">
          <ac:chgData name="Adrian Russell" userId="dab7ec6c-a4e1-4c80-9aec-6087f997a021" providerId="ADAL" clId="{55577199-25DE-5744-83C2-C1B7874A1010}" dt="2022-11-01T18:47:34.661" v="6572" actId="164"/>
          <ac:grpSpMkLst>
            <pc:docMk/>
            <pc:sldMk cId="58889781" sldId="450"/>
            <ac:grpSpMk id="29" creationId="{9C0030A0-69B4-4E99-A79A-892D446CEBC6}"/>
          </ac:grpSpMkLst>
        </pc:grpChg>
        <pc:picChg chg="mod">
          <ac:chgData name="Adrian Russell" userId="dab7ec6c-a4e1-4c80-9aec-6087f997a021" providerId="ADAL" clId="{55577199-25DE-5744-83C2-C1B7874A1010}" dt="2022-11-01T18:44:11.029" v="6550" actId="1076"/>
          <ac:picMkLst>
            <pc:docMk/>
            <pc:sldMk cId="58889781" sldId="450"/>
            <ac:picMk id="6" creationId="{4D56EB21-69EB-2ACE-3E91-F52B17CC982E}"/>
          </ac:picMkLst>
        </pc:picChg>
        <pc:picChg chg="del">
          <ac:chgData name="Adrian Russell" userId="dab7ec6c-a4e1-4c80-9aec-6087f997a021" providerId="ADAL" clId="{55577199-25DE-5744-83C2-C1B7874A1010}" dt="2022-11-01T18:38:36.219" v="6518" actId="478"/>
          <ac:picMkLst>
            <pc:docMk/>
            <pc:sldMk cId="58889781" sldId="450"/>
            <ac:picMk id="8" creationId="{A934DDA8-9AB0-6E80-1413-03BF3EE5E998}"/>
          </ac:picMkLst>
        </pc:picChg>
        <pc:picChg chg="del">
          <ac:chgData name="Adrian Russell" userId="dab7ec6c-a4e1-4c80-9aec-6087f997a021" providerId="ADAL" clId="{55577199-25DE-5744-83C2-C1B7874A1010}" dt="2022-11-01T18:38:28.715" v="6515" actId="478"/>
          <ac:picMkLst>
            <pc:docMk/>
            <pc:sldMk cId="58889781" sldId="450"/>
            <ac:picMk id="23" creationId="{DBF08948-6564-725F-0CD5-FC674D9CC4B2}"/>
          </ac:picMkLst>
        </pc:picChg>
        <pc:picChg chg="add mod modCrop">
          <ac:chgData name="Adrian Russell" userId="dab7ec6c-a4e1-4c80-9aec-6087f997a021" providerId="ADAL" clId="{55577199-25DE-5744-83C2-C1B7874A1010}" dt="2022-11-01T18:45:20.928" v="6553" actId="732"/>
          <ac:picMkLst>
            <pc:docMk/>
            <pc:sldMk cId="58889781" sldId="450"/>
            <ac:picMk id="25" creationId="{1DEE87DB-41FF-963B-4BDB-E7BBDCDA6DFC}"/>
          </ac:picMkLst>
        </pc:picChg>
        <pc:picChg chg="add mod modCrop">
          <ac:chgData name="Adrian Russell" userId="dab7ec6c-a4e1-4c80-9aec-6087f997a021" providerId="ADAL" clId="{55577199-25DE-5744-83C2-C1B7874A1010}" dt="2022-11-01T18:44:03.766" v="6549" actId="1076"/>
          <ac:picMkLst>
            <pc:docMk/>
            <pc:sldMk cId="58889781" sldId="450"/>
            <ac:picMk id="27" creationId="{B7164724-5DE3-8271-9607-AF13CBB7E147}"/>
          </ac:picMkLst>
        </pc:picChg>
        <pc:picChg chg="add mod modCrop">
          <ac:chgData name="Adrian Russell" userId="dab7ec6c-a4e1-4c80-9aec-6087f997a021" providerId="ADAL" clId="{55577199-25DE-5744-83C2-C1B7874A1010}" dt="2022-11-01T19:00:42.690" v="6638" actId="14100"/>
          <ac:picMkLst>
            <pc:docMk/>
            <pc:sldMk cId="58889781" sldId="450"/>
            <ac:picMk id="31" creationId="{8085ECB6-E6EE-7B7D-9953-C789B0171D64}"/>
          </ac:picMkLst>
        </pc:picChg>
        <pc:picChg chg="add mod modCrop">
          <ac:chgData name="Adrian Russell" userId="dab7ec6c-a4e1-4c80-9aec-6087f997a021" providerId="ADAL" clId="{55577199-25DE-5744-83C2-C1B7874A1010}" dt="2022-11-01T18:55:17.422" v="6607" actId="1076"/>
          <ac:picMkLst>
            <pc:docMk/>
            <pc:sldMk cId="58889781" sldId="450"/>
            <ac:picMk id="33" creationId="{46C7E3C6-2848-C05E-D03C-35DF3E7F72A6}"/>
          </ac:picMkLst>
        </pc:picChg>
        <pc:cxnChg chg="add del mod">
          <ac:chgData name="Adrian Russell" userId="dab7ec6c-a4e1-4c80-9aec-6087f997a021" providerId="ADAL" clId="{55577199-25DE-5744-83C2-C1B7874A1010}" dt="2022-11-01T18:55:52.530" v="6610" actId="478"/>
          <ac:cxnSpMkLst>
            <pc:docMk/>
            <pc:sldMk cId="58889781" sldId="450"/>
            <ac:cxnSpMk id="35" creationId="{DF7B1399-20EE-361C-4363-16889B893C9B}"/>
          </ac:cxnSpMkLst>
        </pc:cxnChg>
      </pc:sldChg>
      <pc:sldChg chg="addSp delSp modSp new mod modClrScheme modAnim chgLayout">
        <pc:chgData name="Adrian Russell" userId="dab7ec6c-a4e1-4c80-9aec-6087f997a021" providerId="ADAL" clId="{55577199-25DE-5744-83C2-C1B7874A1010}" dt="2022-11-01T19:29:08.359" v="7504" actId="20577"/>
        <pc:sldMkLst>
          <pc:docMk/>
          <pc:sldMk cId="568848372" sldId="451"/>
        </pc:sldMkLst>
        <pc:spChg chg="del mod ord">
          <ac:chgData name="Adrian Russell" userId="dab7ec6c-a4e1-4c80-9aec-6087f997a021" providerId="ADAL" clId="{55577199-25DE-5744-83C2-C1B7874A1010}" dt="2022-11-01T19:13:33.612" v="6698" actId="700"/>
          <ac:spMkLst>
            <pc:docMk/>
            <pc:sldMk cId="568848372" sldId="451"/>
            <ac:spMk id="2" creationId="{DA92D906-785B-A74D-2BA5-7EFF46159B80}"/>
          </ac:spMkLst>
        </pc:spChg>
        <pc:spChg chg="del mod ord">
          <ac:chgData name="Adrian Russell" userId="dab7ec6c-a4e1-4c80-9aec-6087f997a021" providerId="ADAL" clId="{55577199-25DE-5744-83C2-C1B7874A1010}" dt="2022-11-01T19:13:33.612" v="6698" actId="700"/>
          <ac:spMkLst>
            <pc:docMk/>
            <pc:sldMk cId="568848372" sldId="451"/>
            <ac:spMk id="3" creationId="{14A953BC-E489-F704-473F-ED03E4A32C79}"/>
          </ac:spMkLst>
        </pc:spChg>
        <pc:spChg chg="mod ord">
          <ac:chgData name="Adrian Russell" userId="dab7ec6c-a4e1-4c80-9aec-6087f997a021" providerId="ADAL" clId="{55577199-25DE-5744-83C2-C1B7874A1010}" dt="2022-11-01T19:13:33.612" v="6698" actId="700"/>
          <ac:spMkLst>
            <pc:docMk/>
            <pc:sldMk cId="568848372" sldId="451"/>
            <ac:spMk id="4" creationId="{602E5C6B-A6E9-7383-1EDB-C0093EC7B6DC}"/>
          </ac:spMkLst>
        </pc:spChg>
        <pc:spChg chg="add mod ord">
          <ac:chgData name="Adrian Russell" userId="dab7ec6c-a4e1-4c80-9aec-6087f997a021" providerId="ADAL" clId="{55577199-25DE-5744-83C2-C1B7874A1010}" dt="2022-11-01T19:13:43.612" v="6713" actId="20577"/>
          <ac:spMkLst>
            <pc:docMk/>
            <pc:sldMk cId="568848372" sldId="451"/>
            <ac:spMk id="5" creationId="{60A7DDA1-5D32-9B09-E8EA-4202F77C24F8}"/>
          </ac:spMkLst>
        </pc:spChg>
        <pc:spChg chg="add mod ord">
          <ac:chgData name="Adrian Russell" userId="dab7ec6c-a4e1-4c80-9aec-6087f997a021" providerId="ADAL" clId="{55577199-25DE-5744-83C2-C1B7874A1010}" dt="2022-11-01T19:29:08.359" v="7504" actId="20577"/>
          <ac:spMkLst>
            <pc:docMk/>
            <pc:sldMk cId="568848372" sldId="451"/>
            <ac:spMk id="6" creationId="{672AD970-E492-B789-6070-186022E47CEB}"/>
          </ac:spMkLst>
        </pc:spChg>
        <pc:spChg chg="add mod ord">
          <ac:chgData name="Adrian Russell" userId="dab7ec6c-a4e1-4c80-9aec-6087f997a021" providerId="ADAL" clId="{55577199-25DE-5744-83C2-C1B7874A1010}" dt="2022-11-01T19:15:38.066" v="6786" actId="20577"/>
          <ac:spMkLst>
            <pc:docMk/>
            <pc:sldMk cId="568848372" sldId="451"/>
            <ac:spMk id="7" creationId="{DCE5C2EA-0BA8-55C0-2F18-EDF3B423D0DC}"/>
          </ac:spMkLst>
        </pc:spChg>
        <pc:picChg chg="add mod modCrop">
          <ac:chgData name="Adrian Russell" userId="dab7ec6c-a4e1-4c80-9aec-6087f997a021" providerId="ADAL" clId="{55577199-25DE-5744-83C2-C1B7874A1010}" dt="2022-11-01T19:20:22.459" v="7276" actId="14100"/>
          <ac:picMkLst>
            <pc:docMk/>
            <pc:sldMk cId="568848372" sldId="451"/>
            <ac:picMk id="9" creationId="{519FEF1A-B498-A95D-B27F-677AF0F4AD5B}"/>
          </ac:picMkLst>
        </pc:picChg>
      </pc:sldChg>
      <pc:sldChg chg="modSp add mod modAnim">
        <pc:chgData name="Adrian Russell" userId="dab7ec6c-a4e1-4c80-9aec-6087f997a021" providerId="ADAL" clId="{55577199-25DE-5744-83C2-C1B7874A1010}" dt="2022-11-01T20:56:34.104" v="7593" actId="20577"/>
        <pc:sldMkLst>
          <pc:docMk/>
          <pc:sldMk cId="198914701" sldId="452"/>
        </pc:sldMkLst>
        <pc:spChg chg="mod">
          <ac:chgData name="Adrian Russell" userId="dab7ec6c-a4e1-4c80-9aec-6087f997a021" providerId="ADAL" clId="{55577199-25DE-5744-83C2-C1B7874A1010}" dt="2022-11-01T20:56:34.104" v="7593" actId="20577"/>
          <ac:spMkLst>
            <pc:docMk/>
            <pc:sldMk cId="198914701" sldId="452"/>
            <ac:spMk id="6" creationId="{672AD970-E492-B789-6070-186022E47CEB}"/>
          </ac:spMkLst>
        </pc:spChg>
      </pc:sldChg>
      <pc:sldChg chg="delSp modSp add mod delAnim modAnim">
        <pc:chgData name="Adrian Russell" userId="dab7ec6c-a4e1-4c80-9aec-6087f997a021" providerId="ADAL" clId="{55577199-25DE-5744-83C2-C1B7874A1010}" dt="2022-11-01T19:51:01.889" v="7555"/>
        <pc:sldMkLst>
          <pc:docMk/>
          <pc:sldMk cId="2665958388" sldId="453"/>
        </pc:sldMkLst>
        <pc:spChg chg="mod">
          <ac:chgData name="Adrian Russell" userId="dab7ec6c-a4e1-4c80-9aec-6087f997a021" providerId="ADAL" clId="{55577199-25DE-5744-83C2-C1B7874A1010}" dt="2022-11-01T19:50:51.532" v="7554" actId="207"/>
          <ac:spMkLst>
            <pc:docMk/>
            <pc:sldMk cId="2665958388" sldId="453"/>
            <ac:spMk id="18" creationId="{9B7943DD-A721-B86A-FC3E-A502BB99FF97}"/>
          </ac:spMkLst>
        </pc:spChg>
        <pc:picChg chg="del">
          <ac:chgData name="Adrian Russell" userId="dab7ec6c-a4e1-4c80-9aec-6087f997a021" providerId="ADAL" clId="{55577199-25DE-5744-83C2-C1B7874A1010}" dt="2022-11-01T19:49:21.909" v="7551" actId="478"/>
          <ac:picMkLst>
            <pc:docMk/>
            <pc:sldMk cId="2665958388" sldId="453"/>
            <ac:picMk id="17" creationId="{C4B4B2F3-2971-49D4-A08C-41E25E20B34D}"/>
          </ac:picMkLst>
        </pc:picChg>
        <pc:picChg chg="del">
          <ac:chgData name="Adrian Russell" userId="dab7ec6c-a4e1-4c80-9aec-6087f997a021" providerId="ADAL" clId="{55577199-25DE-5744-83C2-C1B7874A1010}" dt="2022-11-01T19:49:19.887" v="7550" actId="478"/>
          <ac:picMkLst>
            <pc:docMk/>
            <pc:sldMk cId="2665958388" sldId="453"/>
            <ac:picMk id="21" creationId="{17556FFA-39D1-7AB0-E1EF-FFB4F2554360}"/>
          </ac:picMkLst>
        </pc:picChg>
      </pc:sldChg>
      <pc:sldChg chg="addSp delSp modSp add mod ord modClrScheme chgLayout">
        <pc:chgData name="Adrian Russell" userId="dab7ec6c-a4e1-4c80-9aec-6087f997a021" providerId="ADAL" clId="{55577199-25DE-5744-83C2-C1B7874A1010}" dt="2022-11-02T12:48:31.653" v="7717" actId="14100"/>
        <pc:sldMkLst>
          <pc:docMk/>
          <pc:sldMk cId="2339638380" sldId="454"/>
        </pc:sldMkLst>
        <pc:spChg chg="add del mod">
          <ac:chgData name="Adrian Russell" userId="dab7ec6c-a4e1-4c80-9aec-6087f997a021" providerId="ADAL" clId="{55577199-25DE-5744-83C2-C1B7874A1010}" dt="2022-11-02T12:45:38.500" v="7691"/>
          <ac:spMkLst>
            <pc:docMk/>
            <pc:sldMk cId="2339638380" sldId="454"/>
            <ac:spMk id="2" creationId="{DBE2407E-C34A-4601-80DE-B4BC855BDF43}"/>
          </ac:spMkLst>
        </pc:spChg>
        <pc:spChg chg="add del mod">
          <ac:chgData name="Adrian Russell" userId="dab7ec6c-a4e1-4c80-9aec-6087f997a021" providerId="ADAL" clId="{55577199-25DE-5744-83C2-C1B7874A1010}" dt="2022-11-02T12:45:38.500" v="7691"/>
          <ac:spMkLst>
            <pc:docMk/>
            <pc:sldMk cId="2339638380" sldId="454"/>
            <ac:spMk id="3" creationId="{228FC8D6-F3D9-C5C4-0DFA-133EFE5C0851}"/>
          </ac:spMkLst>
        </pc:spChg>
        <pc:spChg chg="add mod ord">
          <ac:chgData name="Adrian Russell" userId="dab7ec6c-a4e1-4c80-9aec-6087f997a021" providerId="ADAL" clId="{55577199-25DE-5744-83C2-C1B7874A1010}" dt="2022-11-02T12:47:52.081" v="7710" actId="207"/>
          <ac:spMkLst>
            <pc:docMk/>
            <pc:sldMk cId="2339638380" sldId="454"/>
            <ac:spMk id="4" creationId="{968F744C-B117-2C60-0603-5904A0C705ED}"/>
          </ac:spMkLst>
        </pc:spChg>
        <pc:spChg chg="mod ord">
          <ac:chgData name="Adrian Russell" userId="dab7ec6c-a4e1-4c80-9aec-6087f997a021" providerId="ADAL" clId="{55577199-25DE-5744-83C2-C1B7874A1010}" dt="2022-11-02T12:46:38.024" v="7699" actId="700"/>
          <ac:spMkLst>
            <pc:docMk/>
            <pc:sldMk cId="2339638380" sldId="454"/>
            <ac:spMk id="6" creationId="{3E6BC26B-7B4B-1B18-65ED-C27999C7368F}"/>
          </ac:spMkLst>
        </pc:spChg>
        <pc:spChg chg="mod ord">
          <ac:chgData name="Adrian Russell" userId="dab7ec6c-a4e1-4c80-9aec-6087f997a021" providerId="ADAL" clId="{55577199-25DE-5744-83C2-C1B7874A1010}" dt="2022-11-02T12:48:31.653" v="7717" actId="14100"/>
          <ac:spMkLst>
            <pc:docMk/>
            <pc:sldMk cId="2339638380" sldId="454"/>
            <ac:spMk id="7" creationId="{FB7AACEF-B5C8-2ADB-149C-15472F890572}"/>
          </ac:spMkLst>
        </pc:spChg>
      </pc:sldChg>
      <pc:sldChg chg="delSp new mod setBg">
        <pc:chgData name="Adrian Russell" userId="dab7ec6c-a4e1-4c80-9aec-6087f997a021" providerId="ADAL" clId="{55577199-25DE-5744-83C2-C1B7874A1010}" dt="2022-11-02T12:50:06.950" v="7721"/>
        <pc:sldMkLst>
          <pc:docMk/>
          <pc:sldMk cId="600957215" sldId="455"/>
        </pc:sldMkLst>
        <pc:spChg chg="del">
          <ac:chgData name="Adrian Russell" userId="dab7ec6c-a4e1-4c80-9aec-6087f997a021" providerId="ADAL" clId="{55577199-25DE-5744-83C2-C1B7874A1010}" dt="2022-11-02T12:49:36.286" v="7719" actId="478"/>
          <ac:spMkLst>
            <pc:docMk/>
            <pc:sldMk cId="600957215" sldId="455"/>
            <ac:spMk id="2" creationId="{80AA505E-3C3D-7CC9-5025-5F40E7B184E5}"/>
          </ac:spMkLst>
        </pc:spChg>
        <pc:spChg chg="del">
          <ac:chgData name="Adrian Russell" userId="dab7ec6c-a4e1-4c80-9aec-6087f997a021" providerId="ADAL" clId="{55577199-25DE-5744-83C2-C1B7874A1010}" dt="2022-11-02T12:49:38.965" v="7720" actId="478"/>
          <ac:spMkLst>
            <pc:docMk/>
            <pc:sldMk cId="600957215" sldId="455"/>
            <ac:spMk id="3" creationId="{C6BF3F4F-24A3-6254-829C-2BADF4C0EC77}"/>
          </ac:spMkLst>
        </pc:spChg>
      </pc:sldChg>
      <pc:sldMasterChg chg="addSp modSp mod delSldLayout modSldLayout">
        <pc:chgData name="Adrian Russell" userId="dab7ec6c-a4e1-4c80-9aec-6087f997a021" providerId="ADAL" clId="{55577199-25DE-5744-83C2-C1B7874A1010}" dt="2022-11-01T19:08:33.656" v="6677" actId="2696"/>
        <pc:sldMasterMkLst>
          <pc:docMk/>
          <pc:sldMasterMk cId="3521273933" sldId="2147483672"/>
        </pc:sldMasterMkLst>
        <pc:spChg chg="mod">
          <ac:chgData name="Adrian Russell" userId="dab7ec6c-a4e1-4c80-9aec-6087f997a021" providerId="ADAL" clId="{55577199-25DE-5744-83C2-C1B7874A1010}" dt="2022-10-31T16:12:05.555" v="2309" actId="6549"/>
          <ac:spMkLst>
            <pc:docMk/>
            <pc:sldMasterMk cId="3521273933" sldId="2147483672"/>
            <ac:spMk id="3" creationId="{AF30152D-F085-69B4-45B0-A38FEFA96A46}"/>
          </ac:spMkLst>
        </pc:spChg>
        <pc:spChg chg="add mod">
          <ac:chgData name="Adrian Russell" userId="dab7ec6c-a4e1-4c80-9aec-6087f997a021" providerId="ADAL" clId="{55577199-25DE-5744-83C2-C1B7874A1010}" dt="2022-10-31T16:32:13.012" v="2378"/>
          <ac:spMkLst>
            <pc:docMk/>
            <pc:sldMasterMk cId="3521273933" sldId="2147483672"/>
            <ac:spMk id="4" creationId="{77160AFD-EA2C-B574-7B32-69A4C1AE97A6}"/>
          </ac:spMkLst>
        </pc:spChg>
        <pc:sldLayoutChg chg="addSp modSp">
          <pc:chgData name="Adrian Russell" userId="dab7ec6c-a4e1-4c80-9aec-6087f997a021" providerId="ADAL" clId="{55577199-25DE-5744-83C2-C1B7874A1010}" dt="2022-10-31T16:19:17.587" v="2328"/>
          <pc:sldLayoutMkLst>
            <pc:docMk/>
            <pc:sldMasterMk cId="3521273933" sldId="2147483672"/>
            <pc:sldLayoutMk cId="1933365317" sldId="2147483673"/>
          </pc:sldLayoutMkLst>
          <pc:spChg chg="add mod">
            <ac:chgData name="Adrian Russell" userId="dab7ec6c-a4e1-4c80-9aec-6087f997a021" providerId="ADAL" clId="{55577199-25DE-5744-83C2-C1B7874A1010}" dt="2022-10-31T16:19:17.587" v="2328"/>
            <ac:spMkLst>
              <pc:docMk/>
              <pc:sldMasterMk cId="3521273933" sldId="2147483672"/>
              <pc:sldLayoutMk cId="1933365317" sldId="2147483673"/>
              <ac:spMk id="2" creationId="{3D4EECE5-10BE-38E7-3C1E-E5C3B120C860}"/>
            </ac:spMkLst>
          </pc:spChg>
        </pc:sldLayoutChg>
        <pc:sldLayoutChg chg="addSp delSp modSp">
          <pc:chgData name="Adrian Russell" userId="dab7ec6c-a4e1-4c80-9aec-6087f997a021" providerId="ADAL" clId="{55577199-25DE-5744-83C2-C1B7874A1010}" dt="2022-10-31T16:20:45.193" v="2341" actId="207"/>
          <pc:sldLayoutMkLst>
            <pc:docMk/>
            <pc:sldMasterMk cId="3521273933" sldId="2147483672"/>
            <pc:sldLayoutMk cId="2388444839" sldId="2147483674"/>
          </pc:sldLayoutMkLst>
          <pc:spChg chg="add del mod">
            <ac:chgData name="Adrian Russell" userId="dab7ec6c-a4e1-4c80-9aec-6087f997a021" providerId="ADAL" clId="{55577199-25DE-5744-83C2-C1B7874A1010}" dt="2022-10-31T16:19:58.173" v="2338"/>
            <ac:spMkLst>
              <pc:docMk/>
              <pc:sldMasterMk cId="3521273933" sldId="2147483672"/>
              <pc:sldLayoutMk cId="2388444839" sldId="2147483674"/>
              <ac:spMk id="2" creationId="{E7CB26E0-C599-A195-054A-DA275FD7EFB7}"/>
            </ac:spMkLst>
          </pc:spChg>
          <pc:spChg chg="add mod">
            <ac:chgData name="Adrian Russell" userId="dab7ec6c-a4e1-4c80-9aec-6087f997a021" providerId="ADAL" clId="{55577199-25DE-5744-83C2-C1B7874A1010}" dt="2022-10-31T16:20:45.193" v="2341" actId="207"/>
            <ac:spMkLst>
              <pc:docMk/>
              <pc:sldMasterMk cId="3521273933" sldId="2147483672"/>
              <pc:sldLayoutMk cId="2388444839" sldId="2147483674"/>
              <ac:spMk id="4" creationId="{716AEF46-AFC5-58EB-E07F-5E6A1275B06F}"/>
            </ac:spMkLst>
          </pc:spChg>
        </pc:sldLayoutChg>
        <pc:sldLayoutChg chg="addSp delSp modSp mod">
          <pc:chgData name="Adrian Russell" userId="dab7ec6c-a4e1-4c80-9aec-6087f997a021" providerId="ADAL" clId="{55577199-25DE-5744-83C2-C1B7874A1010}" dt="2022-10-31T16:22:08.163" v="2348" actId="947"/>
          <pc:sldLayoutMkLst>
            <pc:docMk/>
            <pc:sldMasterMk cId="3521273933" sldId="2147483672"/>
            <pc:sldLayoutMk cId="1472356066" sldId="2147483688"/>
          </pc:sldLayoutMkLst>
          <pc:spChg chg="add del mod">
            <ac:chgData name="Adrian Russell" userId="dab7ec6c-a4e1-4c80-9aec-6087f997a021" providerId="ADAL" clId="{55577199-25DE-5744-83C2-C1B7874A1010}" dt="2022-10-31T16:19:55.483" v="2335"/>
            <ac:spMkLst>
              <pc:docMk/>
              <pc:sldMasterMk cId="3521273933" sldId="2147483672"/>
              <pc:sldLayoutMk cId="1472356066" sldId="2147483688"/>
              <ac:spMk id="2" creationId="{D18B89BE-C0D7-A3D6-DCF7-E3ABCE763D67}"/>
            </ac:spMkLst>
          </pc:spChg>
          <pc:spChg chg="add mod">
            <ac:chgData name="Adrian Russell" userId="dab7ec6c-a4e1-4c80-9aec-6087f997a021" providerId="ADAL" clId="{55577199-25DE-5744-83C2-C1B7874A1010}" dt="2022-10-31T16:22:08.163" v="2348" actId="947"/>
            <ac:spMkLst>
              <pc:docMk/>
              <pc:sldMasterMk cId="3521273933" sldId="2147483672"/>
              <pc:sldLayoutMk cId="1472356066" sldId="2147483688"/>
              <ac:spMk id="3" creationId="{901EE10E-03CB-FC76-E513-71FFAD4F9219}"/>
            </ac:spMkLst>
          </pc:spChg>
          <pc:spChg chg="del mod">
            <ac:chgData name="Adrian Russell" userId="dab7ec6c-a4e1-4c80-9aec-6087f997a021" providerId="ADAL" clId="{55577199-25DE-5744-83C2-C1B7874A1010}" dt="2022-10-31T16:21:54.419" v="2346" actId="478"/>
            <ac:spMkLst>
              <pc:docMk/>
              <pc:sldMasterMk cId="3521273933" sldId="2147483672"/>
              <pc:sldLayoutMk cId="1472356066" sldId="2147483688"/>
              <ac:spMk id="9" creationId="{93BC57C3-1270-7D43-B03E-C56898BBD4E1}"/>
            </ac:spMkLst>
          </pc:spChg>
        </pc:sldLayoutChg>
        <pc:sldLayoutChg chg="addSp modSp">
          <pc:chgData name="Adrian Russell" userId="dab7ec6c-a4e1-4c80-9aec-6087f997a021" providerId="ADAL" clId="{55577199-25DE-5744-83C2-C1B7874A1010}" dt="2022-10-31T16:19:09.297" v="2325"/>
          <pc:sldLayoutMkLst>
            <pc:docMk/>
            <pc:sldMasterMk cId="3521273933" sldId="2147483672"/>
            <pc:sldLayoutMk cId="23714679" sldId="2147483690"/>
          </pc:sldLayoutMkLst>
          <pc:spChg chg="add mod">
            <ac:chgData name="Adrian Russell" userId="dab7ec6c-a4e1-4c80-9aec-6087f997a021" providerId="ADAL" clId="{55577199-25DE-5744-83C2-C1B7874A1010}" dt="2022-10-31T16:19:09.297" v="2325"/>
            <ac:spMkLst>
              <pc:docMk/>
              <pc:sldMasterMk cId="3521273933" sldId="2147483672"/>
              <pc:sldLayoutMk cId="23714679" sldId="2147483690"/>
              <ac:spMk id="2" creationId="{C0300815-567A-FD13-3AD6-F4ACBCEDC52D}"/>
            </ac:spMkLst>
          </pc:spChg>
        </pc:sldLayoutChg>
        <pc:sldLayoutChg chg="addSp modSp">
          <pc:chgData name="Adrian Russell" userId="dab7ec6c-a4e1-4c80-9aec-6087f997a021" providerId="ADAL" clId="{55577199-25DE-5744-83C2-C1B7874A1010}" dt="2022-10-31T16:20:17.019" v="2339" actId="207"/>
          <pc:sldLayoutMkLst>
            <pc:docMk/>
            <pc:sldMasterMk cId="3521273933" sldId="2147483672"/>
            <pc:sldLayoutMk cId="1192474329" sldId="2147483691"/>
          </pc:sldLayoutMkLst>
          <pc:spChg chg="add mod">
            <ac:chgData name="Adrian Russell" userId="dab7ec6c-a4e1-4c80-9aec-6087f997a021" providerId="ADAL" clId="{55577199-25DE-5744-83C2-C1B7874A1010}" dt="2022-10-31T16:20:17.019" v="2339" actId="207"/>
            <ac:spMkLst>
              <pc:docMk/>
              <pc:sldMasterMk cId="3521273933" sldId="2147483672"/>
              <pc:sldLayoutMk cId="1192474329" sldId="2147483691"/>
              <ac:spMk id="2" creationId="{A111D925-E357-1CDA-A85C-91B4026BCA77}"/>
            </ac:spMkLst>
          </pc:spChg>
        </pc:sldLayoutChg>
        <pc:sldLayoutChg chg="addSp modSp">
          <pc:chgData name="Adrian Russell" userId="dab7ec6c-a4e1-4c80-9aec-6087f997a021" providerId="ADAL" clId="{55577199-25DE-5744-83C2-C1B7874A1010}" dt="2022-10-31T16:19:15.837" v="2327"/>
          <pc:sldLayoutMkLst>
            <pc:docMk/>
            <pc:sldMasterMk cId="3521273933" sldId="2147483672"/>
            <pc:sldLayoutMk cId="996623062" sldId="2147483692"/>
          </pc:sldLayoutMkLst>
          <pc:spChg chg="add mod">
            <ac:chgData name="Adrian Russell" userId="dab7ec6c-a4e1-4c80-9aec-6087f997a021" providerId="ADAL" clId="{55577199-25DE-5744-83C2-C1B7874A1010}" dt="2022-10-31T16:19:15.837" v="2327"/>
            <ac:spMkLst>
              <pc:docMk/>
              <pc:sldMasterMk cId="3521273933" sldId="2147483672"/>
              <pc:sldLayoutMk cId="996623062" sldId="2147483692"/>
              <ac:spMk id="2" creationId="{63406842-96A8-5ECD-1304-DAC3834EAF7F}"/>
            </ac:spMkLst>
          </pc:spChg>
        </pc:sldLayoutChg>
        <pc:sldLayoutChg chg="addSp delSp modSp">
          <pc:chgData name="Adrian Russell" userId="dab7ec6c-a4e1-4c80-9aec-6087f997a021" providerId="ADAL" clId="{55577199-25DE-5744-83C2-C1B7874A1010}" dt="2022-10-31T16:21:42.425" v="2345" actId="207"/>
          <pc:sldLayoutMkLst>
            <pc:docMk/>
            <pc:sldMasterMk cId="3521273933" sldId="2147483672"/>
            <pc:sldLayoutMk cId="127483000" sldId="2147483693"/>
          </pc:sldLayoutMkLst>
          <pc:spChg chg="add del mod">
            <ac:chgData name="Adrian Russell" userId="dab7ec6c-a4e1-4c80-9aec-6087f997a021" providerId="ADAL" clId="{55577199-25DE-5744-83C2-C1B7874A1010}" dt="2022-10-31T16:19:56.008" v="2336"/>
            <ac:spMkLst>
              <pc:docMk/>
              <pc:sldMasterMk cId="3521273933" sldId="2147483672"/>
              <pc:sldLayoutMk cId="127483000" sldId="2147483693"/>
              <ac:spMk id="2" creationId="{47959F5A-829E-EBA2-EEBD-DCB77D596E82}"/>
            </ac:spMkLst>
          </pc:spChg>
          <pc:spChg chg="add mod">
            <ac:chgData name="Adrian Russell" userId="dab7ec6c-a4e1-4c80-9aec-6087f997a021" providerId="ADAL" clId="{55577199-25DE-5744-83C2-C1B7874A1010}" dt="2022-10-31T16:21:42.425" v="2345" actId="207"/>
            <ac:spMkLst>
              <pc:docMk/>
              <pc:sldMasterMk cId="3521273933" sldId="2147483672"/>
              <pc:sldLayoutMk cId="127483000" sldId="2147483693"/>
              <ac:spMk id="3" creationId="{89CDF0EF-EB6D-9411-05C8-29176ACD1927}"/>
            </ac:spMkLst>
          </pc:spChg>
        </pc:sldLayoutChg>
        <pc:sldLayoutChg chg="addSp modSp">
          <pc:chgData name="Adrian Russell" userId="dab7ec6c-a4e1-4c80-9aec-6087f997a021" providerId="ADAL" clId="{55577199-25DE-5744-83C2-C1B7874A1010}" dt="2022-10-31T16:22:13.767" v="2349"/>
          <pc:sldLayoutMkLst>
            <pc:docMk/>
            <pc:sldMasterMk cId="3521273933" sldId="2147483672"/>
            <pc:sldLayoutMk cId="3035681223" sldId="2147483697"/>
          </pc:sldLayoutMkLst>
          <pc:spChg chg="add mod">
            <ac:chgData name="Adrian Russell" userId="dab7ec6c-a4e1-4c80-9aec-6087f997a021" providerId="ADAL" clId="{55577199-25DE-5744-83C2-C1B7874A1010}" dt="2022-10-31T16:22:13.767" v="2349"/>
            <ac:spMkLst>
              <pc:docMk/>
              <pc:sldMasterMk cId="3521273933" sldId="2147483672"/>
              <pc:sldLayoutMk cId="3035681223" sldId="2147483697"/>
              <ac:spMk id="2" creationId="{84061F2B-A3C0-56B1-80E0-0F80FBB713B8}"/>
            </ac:spMkLst>
          </pc:spChg>
        </pc:sldLayoutChg>
        <pc:sldLayoutChg chg="addSp delSp modSp mod">
          <pc:chgData name="Adrian Russell" userId="dab7ec6c-a4e1-4c80-9aec-6087f997a021" providerId="ADAL" clId="{55577199-25DE-5744-83C2-C1B7874A1010}" dt="2022-10-31T16:22:37.854" v="2353"/>
          <pc:sldLayoutMkLst>
            <pc:docMk/>
            <pc:sldMasterMk cId="3521273933" sldId="2147483672"/>
            <pc:sldLayoutMk cId="408625437" sldId="2147483698"/>
          </pc:sldLayoutMkLst>
          <pc:spChg chg="add mod">
            <ac:chgData name="Adrian Russell" userId="dab7ec6c-a4e1-4c80-9aec-6087f997a021" providerId="ADAL" clId="{55577199-25DE-5744-83C2-C1B7874A1010}" dt="2022-10-31T16:22:37.854" v="2353"/>
            <ac:spMkLst>
              <pc:docMk/>
              <pc:sldMasterMk cId="3521273933" sldId="2147483672"/>
              <pc:sldLayoutMk cId="408625437" sldId="2147483698"/>
              <ac:spMk id="2" creationId="{27F48355-DF8B-5BDE-CA58-AD5BA2980444}"/>
            </ac:spMkLst>
          </pc:spChg>
          <pc:spChg chg="del mod">
            <ac:chgData name="Adrian Russell" userId="dab7ec6c-a4e1-4c80-9aec-6087f997a021" providerId="ADAL" clId="{55577199-25DE-5744-83C2-C1B7874A1010}" dt="2022-10-31T16:22:35.782" v="2352" actId="478"/>
            <ac:spMkLst>
              <pc:docMk/>
              <pc:sldMasterMk cId="3521273933" sldId="2147483672"/>
              <pc:sldLayoutMk cId="408625437" sldId="2147483698"/>
              <ac:spMk id="9" creationId="{0A359E92-20F7-FB4A-AD7D-A940245D1522}"/>
            </ac:spMkLst>
          </pc:spChg>
        </pc:sldLayoutChg>
        <pc:sldLayoutChg chg="addSp delSp modSp mod">
          <pc:chgData name="Adrian Russell" userId="dab7ec6c-a4e1-4c80-9aec-6087f997a021" providerId="ADAL" clId="{55577199-25DE-5744-83C2-C1B7874A1010}" dt="2022-10-31T16:22:58.684" v="2357"/>
          <pc:sldLayoutMkLst>
            <pc:docMk/>
            <pc:sldMasterMk cId="3521273933" sldId="2147483672"/>
            <pc:sldLayoutMk cId="2248080831" sldId="2147483699"/>
          </pc:sldLayoutMkLst>
          <pc:spChg chg="add mod">
            <ac:chgData name="Adrian Russell" userId="dab7ec6c-a4e1-4c80-9aec-6087f997a021" providerId="ADAL" clId="{55577199-25DE-5744-83C2-C1B7874A1010}" dt="2022-10-31T16:22:58.684" v="2357"/>
            <ac:spMkLst>
              <pc:docMk/>
              <pc:sldMasterMk cId="3521273933" sldId="2147483672"/>
              <pc:sldLayoutMk cId="2248080831" sldId="2147483699"/>
              <ac:spMk id="2" creationId="{2AF5F642-C763-3550-280B-DEAAFE539B86}"/>
            </ac:spMkLst>
          </pc:spChg>
          <pc:spChg chg="del mod">
            <ac:chgData name="Adrian Russell" userId="dab7ec6c-a4e1-4c80-9aec-6087f997a021" providerId="ADAL" clId="{55577199-25DE-5744-83C2-C1B7874A1010}" dt="2022-10-31T16:22:56.005" v="2356" actId="478"/>
            <ac:spMkLst>
              <pc:docMk/>
              <pc:sldMasterMk cId="3521273933" sldId="2147483672"/>
              <pc:sldLayoutMk cId="2248080831" sldId="2147483699"/>
              <ac:spMk id="10" creationId="{6E4CB578-CAF9-574A-8F2D-325EFAB01613}"/>
            </ac:spMkLst>
          </pc:spChg>
        </pc:sldLayoutChg>
        <pc:sldLayoutChg chg="addSp delSp modSp mod">
          <pc:chgData name="Adrian Russell" userId="dab7ec6c-a4e1-4c80-9aec-6087f997a021" providerId="ADAL" clId="{55577199-25DE-5744-83C2-C1B7874A1010}" dt="2022-10-31T16:23:07.162" v="2359"/>
          <pc:sldLayoutMkLst>
            <pc:docMk/>
            <pc:sldMasterMk cId="3521273933" sldId="2147483672"/>
            <pc:sldLayoutMk cId="559331628" sldId="2147483700"/>
          </pc:sldLayoutMkLst>
          <pc:spChg chg="add mod">
            <ac:chgData name="Adrian Russell" userId="dab7ec6c-a4e1-4c80-9aec-6087f997a021" providerId="ADAL" clId="{55577199-25DE-5744-83C2-C1B7874A1010}" dt="2022-10-31T16:23:07.162" v="2359"/>
            <ac:spMkLst>
              <pc:docMk/>
              <pc:sldMasterMk cId="3521273933" sldId="2147483672"/>
              <pc:sldLayoutMk cId="559331628" sldId="2147483700"/>
              <ac:spMk id="2" creationId="{79EA1AE0-3D66-859E-B2BC-8A990D3FEE77}"/>
            </ac:spMkLst>
          </pc:spChg>
          <pc:spChg chg="del mod">
            <ac:chgData name="Adrian Russell" userId="dab7ec6c-a4e1-4c80-9aec-6087f997a021" providerId="ADAL" clId="{55577199-25DE-5744-83C2-C1B7874A1010}" dt="2022-10-31T16:23:04.578" v="2358" actId="478"/>
            <ac:spMkLst>
              <pc:docMk/>
              <pc:sldMasterMk cId="3521273933" sldId="2147483672"/>
              <pc:sldLayoutMk cId="559331628" sldId="2147483700"/>
              <ac:spMk id="9" creationId="{C96ABD8D-03F6-9F45-AEAB-CD2500AC9F90}"/>
            </ac:spMkLst>
          </pc:spChg>
        </pc:sldLayoutChg>
        <pc:sldLayoutChg chg="addSp delSp modSp mod">
          <pc:chgData name="Adrian Russell" userId="dab7ec6c-a4e1-4c80-9aec-6087f997a021" providerId="ADAL" clId="{55577199-25DE-5744-83C2-C1B7874A1010}" dt="2022-10-31T16:23:15.016" v="2361"/>
          <pc:sldLayoutMkLst>
            <pc:docMk/>
            <pc:sldMasterMk cId="3521273933" sldId="2147483672"/>
            <pc:sldLayoutMk cId="1435811850" sldId="2147483701"/>
          </pc:sldLayoutMkLst>
          <pc:spChg chg="add mod">
            <ac:chgData name="Adrian Russell" userId="dab7ec6c-a4e1-4c80-9aec-6087f997a021" providerId="ADAL" clId="{55577199-25DE-5744-83C2-C1B7874A1010}" dt="2022-10-31T16:23:15.016" v="2361"/>
            <ac:spMkLst>
              <pc:docMk/>
              <pc:sldMasterMk cId="3521273933" sldId="2147483672"/>
              <pc:sldLayoutMk cId="1435811850" sldId="2147483701"/>
              <ac:spMk id="2" creationId="{BEB7BE7F-C250-D90E-F454-A543BBC7B4DA}"/>
            </ac:spMkLst>
          </pc:spChg>
          <pc:spChg chg="del mod">
            <ac:chgData name="Adrian Russell" userId="dab7ec6c-a4e1-4c80-9aec-6087f997a021" providerId="ADAL" clId="{55577199-25DE-5744-83C2-C1B7874A1010}" dt="2022-10-31T16:23:12.700" v="2360" actId="478"/>
            <ac:spMkLst>
              <pc:docMk/>
              <pc:sldMasterMk cId="3521273933" sldId="2147483672"/>
              <pc:sldLayoutMk cId="1435811850" sldId="2147483701"/>
              <ac:spMk id="17" creationId="{B622E5DD-E79B-5649-BCB6-773708E4EDC6}"/>
            </ac:spMkLst>
          </pc:spChg>
        </pc:sldLayoutChg>
        <pc:sldLayoutChg chg="addSp delSp modSp mod">
          <pc:chgData name="Adrian Russell" userId="dab7ec6c-a4e1-4c80-9aec-6087f997a021" providerId="ADAL" clId="{55577199-25DE-5744-83C2-C1B7874A1010}" dt="2022-10-31T16:29:42.553" v="2376" actId="478"/>
          <pc:sldLayoutMkLst>
            <pc:docMk/>
            <pc:sldMasterMk cId="3521273933" sldId="2147483672"/>
            <pc:sldLayoutMk cId="131018647" sldId="2147483702"/>
          </pc:sldLayoutMkLst>
          <pc:spChg chg="add del mod">
            <ac:chgData name="Adrian Russell" userId="dab7ec6c-a4e1-4c80-9aec-6087f997a021" providerId="ADAL" clId="{55577199-25DE-5744-83C2-C1B7874A1010}" dt="2022-10-31T16:29:42.553" v="2376" actId="478"/>
            <ac:spMkLst>
              <pc:docMk/>
              <pc:sldMasterMk cId="3521273933" sldId="2147483672"/>
              <pc:sldLayoutMk cId="131018647" sldId="2147483702"/>
              <ac:spMk id="2" creationId="{A97851E1-A13F-A05E-8EB5-E9E27DD4C521}"/>
            </ac:spMkLst>
          </pc:spChg>
        </pc:sldLayoutChg>
        <pc:sldLayoutChg chg="addSp delSp modSp mod">
          <pc:chgData name="Adrian Russell" userId="dab7ec6c-a4e1-4c80-9aec-6087f997a021" providerId="ADAL" clId="{55577199-25DE-5744-83C2-C1B7874A1010}" dt="2022-10-31T16:29:30.653" v="2375" actId="478"/>
          <pc:sldLayoutMkLst>
            <pc:docMk/>
            <pc:sldMasterMk cId="3521273933" sldId="2147483672"/>
            <pc:sldLayoutMk cId="678826757" sldId="2147483703"/>
          </pc:sldLayoutMkLst>
          <pc:spChg chg="add del mod">
            <ac:chgData name="Adrian Russell" userId="dab7ec6c-a4e1-4c80-9aec-6087f997a021" providerId="ADAL" clId="{55577199-25DE-5744-83C2-C1B7874A1010}" dt="2022-10-31T16:29:30.653" v="2375" actId="478"/>
            <ac:spMkLst>
              <pc:docMk/>
              <pc:sldMasterMk cId="3521273933" sldId="2147483672"/>
              <pc:sldLayoutMk cId="678826757" sldId="2147483703"/>
              <ac:spMk id="2" creationId="{B8399E08-F8C0-02E9-67EF-6A4C8EEC8480}"/>
            </ac:spMkLst>
          </pc:spChg>
        </pc:sldLayoutChg>
        <pc:sldLayoutChg chg="addSp delSp modSp mod">
          <pc:chgData name="Adrian Russell" userId="dab7ec6c-a4e1-4c80-9aec-6087f997a021" providerId="ADAL" clId="{55577199-25DE-5744-83C2-C1B7874A1010}" dt="2022-10-31T16:27:26.675" v="2367"/>
          <pc:sldLayoutMkLst>
            <pc:docMk/>
            <pc:sldMasterMk cId="3521273933" sldId="2147483672"/>
            <pc:sldLayoutMk cId="1499791539" sldId="2147483711"/>
          </pc:sldLayoutMkLst>
          <pc:spChg chg="del">
            <ac:chgData name="Adrian Russell" userId="dab7ec6c-a4e1-4c80-9aec-6087f997a021" providerId="ADAL" clId="{55577199-25DE-5744-83C2-C1B7874A1010}" dt="2022-10-31T16:27:24.505" v="2366" actId="478"/>
            <ac:spMkLst>
              <pc:docMk/>
              <pc:sldMasterMk cId="3521273933" sldId="2147483672"/>
              <pc:sldLayoutMk cId="1499791539" sldId="2147483711"/>
              <ac:spMk id="4" creationId="{29D64E97-674C-5F37-811D-9237721106D8}"/>
            </ac:spMkLst>
          </pc:spChg>
          <pc:spChg chg="add mod">
            <ac:chgData name="Adrian Russell" userId="dab7ec6c-a4e1-4c80-9aec-6087f997a021" providerId="ADAL" clId="{55577199-25DE-5744-83C2-C1B7874A1010}" dt="2022-10-31T16:27:26.675" v="2367"/>
            <ac:spMkLst>
              <pc:docMk/>
              <pc:sldMasterMk cId="3521273933" sldId="2147483672"/>
              <pc:sldLayoutMk cId="1499791539" sldId="2147483711"/>
              <ac:spMk id="6" creationId="{D39BE42F-F5A2-A7C9-DB02-EA02D1E33DCD}"/>
            </ac:spMkLst>
          </pc:spChg>
        </pc:sldLayoutChg>
        <pc:sldLayoutChg chg="addSp delSp modSp mod">
          <pc:chgData name="Adrian Russell" userId="dab7ec6c-a4e1-4c80-9aec-6087f997a021" providerId="ADAL" clId="{55577199-25DE-5744-83C2-C1B7874A1010}" dt="2022-10-31T16:27:42.674" v="2369"/>
          <pc:sldLayoutMkLst>
            <pc:docMk/>
            <pc:sldMasterMk cId="3521273933" sldId="2147483672"/>
            <pc:sldLayoutMk cId="3373066109" sldId="2147483713"/>
          </pc:sldLayoutMkLst>
          <pc:spChg chg="add mod">
            <ac:chgData name="Adrian Russell" userId="dab7ec6c-a4e1-4c80-9aec-6087f997a021" providerId="ADAL" clId="{55577199-25DE-5744-83C2-C1B7874A1010}" dt="2022-10-31T16:27:42.674" v="2369"/>
            <ac:spMkLst>
              <pc:docMk/>
              <pc:sldMasterMk cId="3521273933" sldId="2147483672"/>
              <pc:sldLayoutMk cId="3373066109" sldId="2147483713"/>
              <ac:spMk id="2" creationId="{F6125797-C559-E1C2-9D66-5880EE846698}"/>
            </ac:spMkLst>
          </pc:spChg>
          <pc:spChg chg="del mod">
            <ac:chgData name="Adrian Russell" userId="dab7ec6c-a4e1-4c80-9aec-6087f997a021" providerId="ADAL" clId="{55577199-25DE-5744-83C2-C1B7874A1010}" dt="2022-10-31T16:27:40.834" v="2368" actId="478"/>
            <ac:spMkLst>
              <pc:docMk/>
              <pc:sldMasterMk cId="3521273933" sldId="2147483672"/>
              <pc:sldLayoutMk cId="3373066109" sldId="2147483713"/>
              <ac:spMk id="9" creationId="{73E264F7-CEB7-8941-9877-E5276B8E7346}"/>
            </ac:spMkLst>
          </pc:spChg>
        </pc:sldLayoutChg>
        <pc:sldLayoutChg chg="addSp delSp modSp mod">
          <pc:chgData name="Adrian Russell" userId="dab7ec6c-a4e1-4c80-9aec-6087f997a021" providerId="ADAL" clId="{55577199-25DE-5744-83C2-C1B7874A1010}" dt="2022-10-31T16:27:50.545" v="2371"/>
          <pc:sldLayoutMkLst>
            <pc:docMk/>
            <pc:sldMasterMk cId="3521273933" sldId="2147483672"/>
            <pc:sldLayoutMk cId="3553059609" sldId="2147483714"/>
          </pc:sldLayoutMkLst>
          <pc:spChg chg="add mod">
            <ac:chgData name="Adrian Russell" userId="dab7ec6c-a4e1-4c80-9aec-6087f997a021" providerId="ADAL" clId="{55577199-25DE-5744-83C2-C1B7874A1010}" dt="2022-10-31T16:27:50.545" v="2371"/>
            <ac:spMkLst>
              <pc:docMk/>
              <pc:sldMasterMk cId="3521273933" sldId="2147483672"/>
              <pc:sldLayoutMk cId="3553059609" sldId="2147483714"/>
              <ac:spMk id="2" creationId="{986917D2-8F46-7FCA-2E4D-62305A5F9357}"/>
            </ac:spMkLst>
          </pc:spChg>
          <pc:spChg chg="del mod">
            <ac:chgData name="Adrian Russell" userId="dab7ec6c-a4e1-4c80-9aec-6087f997a021" providerId="ADAL" clId="{55577199-25DE-5744-83C2-C1B7874A1010}" dt="2022-10-31T16:27:48.639" v="2370" actId="478"/>
            <ac:spMkLst>
              <pc:docMk/>
              <pc:sldMasterMk cId="3521273933" sldId="2147483672"/>
              <pc:sldLayoutMk cId="3553059609" sldId="2147483714"/>
              <ac:spMk id="16" creationId="{837B941E-8D15-F84A-B36F-F9D8FCAA18FA}"/>
            </ac:spMkLst>
          </pc:spChg>
        </pc:sldLayoutChg>
        <pc:sldLayoutChg chg="addSp delSp modSp mod">
          <pc:chgData name="Adrian Russell" userId="dab7ec6c-a4e1-4c80-9aec-6087f997a021" providerId="ADAL" clId="{55577199-25DE-5744-83C2-C1B7874A1010}" dt="2022-10-31T16:22:46.491" v="2355"/>
          <pc:sldLayoutMkLst>
            <pc:docMk/>
            <pc:sldMasterMk cId="3521273933" sldId="2147483672"/>
            <pc:sldLayoutMk cId="1400317882" sldId="2147483715"/>
          </pc:sldLayoutMkLst>
          <pc:spChg chg="add del mod">
            <ac:chgData name="Adrian Russell" userId="dab7ec6c-a4e1-4c80-9aec-6087f997a021" providerId="ADAL" clId="{55577199-25DE-5744-83C2-C1B7874A1010}" dt="2022-10-31T16:12:55.306" v="2314"/>
            <ac:spMkLst>
              <pc:docMk/>
              <pc:sldMasterMk cId="3521273933" sldId="2147483672"/>
              <pc:sldLayoutMk cId="1400317882" sldId="2147483715"/>
              <ac:spMk id="2" creationId="{0206E5A8-4413-31C5-5662-049ACC39D960}"/>
            </ac:spMkLst>
          </pc:spChg>
          <pc:spChg chg="add mod">
            <ac:chgData name="Adrian Russell" userId="dab7ec6c-a4e1-4c80-9aec-6087f997a021" providerId="ADAL" clId="{55577199-25DE-5744-83C2-C1B7874A1010}" dt="2022-10-31T16:22:46.491" v="2355"/>
            <ac:spMkLst>
              <pc:docMk/>
              <pc:sldMasterMk cId="3521273933" sldId="2147483672"/>
              <pc:sldLayoutMk cId="1400317882" sldId="2147483715"/>
              <ac:spMk id="4" creationId="{26B86FA7-6880-B28C-4440-04B56693AC8B}"/>
            </ac:spMkLst>
          </pc:spChg>
          <pc:spChg chg="del mod">
            <ac:chgData name="Adrian Russell" userId="dab7ec6c-a4e1-4c80-9aec-6087f997a021" providerId="ADAL" clId="{55577199-25DE-5744-83C2-C1B7874A1010}" dt="2022-10-31T16:22:44.149" v="2354" actId="478"/>
            <ac:spMkLst>
              <pc:docMk/>
              <pc:sldMasterMk cId="3521273933" sldId="2147483672"/>
              <pc:sldLayoutMk cId="1400317882" sldId="2147483715"/>
              <ac:spMk id="9" creationId="{0E83C3E8-9CDB-E348-A10E-D7C03051E329}"/>
            </ac:spMkLst>
          </pc:spChg>
        </pc:sldLayoutChg>
        <pc:sldLayoutChg chg="addSp delSp modSp mod">
          <pc:chgData name="Adrian Russell" userId="dab7ec6c-a4e1-4c80-9aec-6087f997a021" providerId="ADAL" clId="{55577199-25DE-5744-83C2-C1B7874A1010}" dt="2022-10-31T16:22:24.676" v="2351"/>
          <pc:sldLayoutMkLst>
            <pc:docMk/>
            <pc:sldMasterMk cId="3521273933" sldId="2147483672"/>
            <pc:sldLayoutMk cId="2397594257" sldId="2147483716"/>
          </pc:sldLayoutMkLst>
          <pc:spChg chg="add mod">
            <ac:chgData name="Adrian Russell" userId="dab7ec6c-a4e1-4c80-9aec-6087f997a021" providerId="ADAL" clId="{55577199-25DE-5744-83C2-C1B7874A1010}" dt="2022-10-31T16:22:24.676" v="2351"/>
            <ac:spMkLst>
              <pc:docMk/>
              <pc:sldMasterMk cId="3521273933" sldId="2147483672"/>
              <pc:sldLayoutMk cId="2397594257" sldId="2147483716"/>
              <ac:spMk id="2" creationId="{85CBE50E-4A2E-E475-2091-6CEF3A36BC1F}"/>
            </ac:spMkLst>
          </pc:spChg>
          <pc:spChg chg="del mod">
            <ac:chgData name="Adrian Russell" userId="dab7ec6c-a4e1-4c80-9aec-6087f997a021" providerId="ADAL" clId="{55577199-25DE-5744-83C2-C1B7874A1010}" dt="2022-10-31T16:22:23.043" v="2350" actId="478"/>
            <ac:spMkLst>
              <pc:docMk/>
              <pc:sldMasterMk cId="3521273933" sldId="2147483672"/>
              <pc:sldLayoutMk cId="2397594257" sldId="2147483716"/>
              <ac:spMk id="12" creationId="{D9D0BE0E-B947-DC4E-9EDB-709EE6E96453}"/>
            </ac:spMkLst>
          </pc:spChg>
        </pc:sldLayoutChg>
        <pc:sldLayoutChg chg="addSp modSp">
          <pc:chgData name="Adrian Russell" userId="dab7ec6c-a4e1-4c80-9aec-6087f997a021" providerId="ADAL" clId="{55577199-25DE-5744-83C2-C1B7874A1010}" dt="2022-10-31T16:28:14.549" v="2372"/>
          <pc:sldLayoutMkLst>
            <pc:docMk/>
            <pc:sldMasterMk cId="3521273933" sldId="2147483672"/>
            <pc:sldLayoutMk cId="3108459393" sldId="2147483718"/>
          </pc:sldLayoutMkLst>
          <pc:spChg chg="add mod">
            <ac:chgData name="Adrian Russell" userId="dab7ec6c-a4e1-4c80-9aec-6087f997a021" providerId="ADAL" clId="{55577199-25DE-5744-83C2-C1B7874A1010}" dt="2022-10-31T16:28:14.549" v="2372"/>
            <ac:spMkLst>
              <pc:docMk/>
              <pc:sldMasterMk cId="3521273933" sldId="2147483672"/>
              <pc:sldLayoutMk cId="3108459393" sldId="2147483718"/>
              <ac:spMk id="2" creationId="{361FE189-5E86-FEBC-4C33-DFE781EF2617}"/>
            </ac:spMkLst>
          </pc:spChg>
        </pc:sldLayoutChg>
        <pc:sldLayoutChg chg="addSp delSp modSp">
          <pc:chgData name="Adrian Russell" userId="dab7ec6c-a4e1-4c80-9aec-6087f997a021" providerId="ADAL" clId="{55577199-25DE-5744-83C2-C1B7874A1010}" dt="2022-10-31T16:21:13.568" v="2343" actId="947"/>
          <pc:sldLayoutMkLst>
            <pc:docMk/>
            <pc:sldMasterMk cId="3521273933" sldId="2147483672"/>
            <pc:sldLayoutMk cId="2173894822" sldId="2147483722"/>
          </pc:sldLayoutMkLst>
          <pc:spChg chg="add del mod">
            <ac:chgData name="Adrian Russell" userId="dab7ec6c-a4e1-4c80-9aec-6087f997a021" providerId="ADAL" clId="{55577199-25DE-5744-83C2-C1B7874A1010}" dt="2022-10-31T16:19:57.366" v="2337"/>
            <ac:spMkLst>
              <pc:docMk/>
              <pc:sldMasterMk cId="3521273933" sldId="2147483672"/>
              <pc:sldLayoutMk cId="2173894822" sldId="2147483722"/>
              <ac:spMk id="4" creationId="{1D553DB7-123B-C0B9-4CE2-A498BDA184C0}"/>
            </ac:spMkLst>
          </pc:spChg>
          <pc:spChg chg="add mod">
            <ac:chgData name="Adrian Russell" userId="dab7ec6c-a4e1-4c80-9aec-6087f997a021" providerId="ADAL" clId="{55577199-25DE-5744-83C2-C1B7874A1010}" dt="2022-10-31T16:21:13.568" v="2343" actId="947"/>
            <ac:spMkLst>
              <pc:docMk/>
              <pc:sldMasterMk cId="3521273933" sldId="2147483672"/>
              <pc:sldLayoutMk cId="2173894822" sldId="2147483722"/>
              <ac:spMk id="5" creationId="{EAB79825-8BB4-84C2-ED2C-189A834F7E70}"/>
            </ac:spMkLst>
          </pc:spChg>
        </pc:sldLayoutChg>
        <pc:sldLayoutChg chg="del">
          <pc:chgData name="Adrian Russell" userId="dab7ec6c-a4e1-4c80-9aec-6087f997a021" providerId="ADAL" clId="{55577199-25DE-5744-83C2-C1B7874A1010}" dt="2022-10-31T14:21:40.561" v="1395" actId="2696"/>
          <pc:sldLayoutMkLst>
            <pc:docMk/>
            <pc:sldMasterMk cId="3521273933" sldId="2147483672"/>
            <pc:sldLayoutMk cId="380250565" sldId="2147483729"/>
          </pc:sldLayoutMkLst>
        </pc:sldLayoutChg>
        <pc:sldLayoutChg chg="modSp mod">
          <pc:chgData name="Adrian Russell" userId="dab7ec6c-a4e1-4c80-9aec-6087f997a021" providerId="ADAL" clId="{55577199-25DE-5744-83C2-C1B7874A1010}" dt="2022-10-31T16:14:06.402" v="2320" actId="6549"/>
          <pc:sldLayoutMkLst>
            <pc:docMk/>
            <pc:sldMasterMk cId="3521273933" sldId="2147483672"/>
            <pc:sldLayoutMk cId="3451032274" sldId="2147483745"/>
          </pc:sldLayoutMkLst>
          <pc:spChg chg="mod">
            <ac:chgData name="Adrian Russell" userId="dab7ec6c-a4e1-4c80-9aec-6087f997a021" providerId="ADAL" clId="{55577199-25DE-5744-83C2-C1B7874A1010}" dt="2022-10-31T16:14:06.402" v="2320" actId="6549"/>
            <ac:spMkLst>
              <pc:docMk/>
              <pc:sldMasterMk cId="3521273933" sldId="2147483672"/>
              <pc:sldLayoutMk cId="3451032274" sldId="2147483745"/>
              <ac:spMk id="4" creationId="{F11B02C2-7123-EE14-CCE8-BB0AFA1A01FB}"/>
            </ac:spMkLst>
          </pc:spChg>
        </pc:sldLayoutChg>
        <pc:sldLayoutChg chg="modSp del mod">
          <pc:chgData name="Adrian Russell" userId="dab7ec6c-a4e1-4c80-9aec-6087f997a021" providerId="ADAL" clId="{55577199-25DE-5744-83C2-C1B7874A1010}" dt="2022-10-31T16:14:16.661" v="2322" actId="2696"/>
          <pc:sldLayoutMkLst>
            <pc:docMk/>
            <pc:sldMasterMk cId="3521273933" sldId="2147483672"/>
            <pc:sldLayoutMk cId="2788814490" sldId="2147483746"/>
          </pc:sldLayoutMkLst>
          <pc:spChg chg="mod">
            <ac:chgData name="Adrian Russell" userId="dab7ec6c-a4e1-4c80-9aec-6087f997a021" providerId="ADAL" clId="{55577199-25DE-5744-83C2-C1B7874A1010}" dt="2022-10-31T16:14:13.488" v="2321" actId="6549"/>
            <ac:spMkLst>
              <pc:docMk/>
              <pc:sldMasterMk cId="3521273933" sldId="2147483672"/>
              <pc:sldLayoutMk cId="2788814490" sldId="2147483746"/>
              <ac:spMk id="7" creationId="{EB957738-68BF-2B4A-A549-CE252DFC3312}"/>
            </ac:spMkLst>
          </pc:spChg>
        </pc:sldLayoutChg>
        <pc:sldLayoutChg chg="del">
          <pc:chgData name="Adrian Russell" userId="dab7ec6c-a4e1-4c80-9aec-6087f997a021" providerId="ADAL" clId="{55577199-25DE-5744-83C2-C1B7874A1010}" dt="2022-11-01T19:08:26.256" v="6676" actId="2696"/>
          <pc:sldLayoutMkLst>
            <pc:docMk/>
            <pc:sldMasterMk cId="3521273933" sldId="2147483672"/>
            <pc:sldLayoutMk cId="3802168615" sldId="2147483746"/>
          </pc:sldLayoutMkLst>
        </pc:sldLayoutChg>
        <pc:sldLayoutChg chg="del">
          <pc:chgData name="Adrian Russell" userId="dab7ec6c-a4e1-4c80-9aec-6087f997a021" providerId="ADAL" clId="{55577199-25DE-5744-83C2-C1B7874A1010}" dt="2022-11-01T19:02:41.021" v="6646" actId="2696"/>
          <pc:sldLayoutMkLst>
            <pc:docMk/>
            <pc:sldMasterMk cId="3521273933" sldId="2147483672"/>
            <pc:sldLayoutMk cId="1605293828" sldId="2147483747"/>
          </pc:sldLayoutMkLst>
        </pc:sldLayoutChg>
        <pc:sldLayoutChg chg="del">
          <pc:chgData name="Adrian Russell" userId="dab7ec6c-a4e1-4c80-9aec-6087f997a021" providerId="ADAL" clId="{55577199-25DE-5744-83C2-C1B7874A1010}" dt="2022-11-01T19:08:33.656" v="6677" actId="2696"/>
          <pc:sldLayoutMkLst>
            <pc:docMk/>
            <pc:sldMasterMk cId="3521273933" sldId="2147483672"/>
            <pc:sldLayoutMk cId="2929788368" sldId="2147483748"/>
          </pc:sldLayoutMkLst>
        </pc:sldLayoutChg>
      </pc:sldMasterChg>
      <pc:sldMasterChg chg="modSldLayout">
        <pc:chgData name="Adrian Russell" userId="dab7ec6c-a4e1-4c80-9aec-6087f997a021" providerId="ADAL" clId="{55577199-25DE-5744-83C2-C1B7874A1010}" dt="2022-10-24T12:10:16.379" v="711"/>
        <pc:sldMasterMkLst>
          <pc:docMk/>
          <pc:sldMasterMk cId="3068071761" sldId="2147483747"/>
        </pc:sldMasterMkLst>
        <pc:sldLayoutChg chg="addSp delSp">
          <pc:chgData name="Adrian Russell" userId="dab7ec6c-a4e1-4c80-9aec-6087f997a021" providerId="ADAL" clId="{55577199-25DE-5744-83C2-C1B7874A1010}" dt="2022-10-24T12:10:16.379" v="711"/>
          <pc:sldLayoutMkLst>
            <pc:docMk/>
            <pc:sldMasterMk cId="3068071761" sldId="2147483747"/>
            <pc:sldLayoutMk cId="298177858" sldId="2147483766"/>
          </pc:sldLayoutMkLst>
          <pc:picChg chg="add del">
            <ac:chgData name="Adrian Russell" userId="dab7ec6c-a4e1-4c80-9aec-6087f997a021" providerId="ADAL" clId="{55577199-25DE-5744-83C2-C1B7874A1010}" dt="2022-10-24T12:10:16.379" v="711"/>
            <ac:picMkLst>
              <pc:docMk/>
              <pc:sldMasterMk cId="3068071761" sldId="2147483747"/>
              <pc:sldLayoutMk cId="298177858" sldId="2147483766"/>
              <ac:picMk id="6" creationId="{C4B53C62-85C3-E4F5-349F-33E103F9D06D}"/>
            </ac:picMkLst>
          </pc:picChg>
          <pc:cxnChg chg="add del">
            <ac:chgData name="Adrian Russell" userId="dab7ec6c-a4e1-4c80-9aec-6087f997a021" providerId="ADAL" clId="{55577199-25DE-5744-83C2-C1B7874A1010}" dt="2022-10-24T12:10:16.379" v="711"/>
            <ac:cxnSpMkLst>
              <pc:docMk/>
              <pc:sldMasterMk cId="3068071761" sldId="2147483747"/>
              <pc:sldLayoutMk cId="298177858" sldId="2147483766"/>
              <ac:cxnSpMk id="7" creationId="{F9D08488-D42E-B536-2B3C-2004B540E43E}"/>
            </ac:cxnSpMkLst>
          </pc:cxn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FAA0E9F6-BEA1-1D49-8EF6-2CAEF0D642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3F5D605-A95D-7B44-9F66-9057B1E83A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B736D-C1CE-3E46-A74A-68E01740096F}" type="datetimeFigureOut">
              <a:rPr lang="en-GB" smtClean="0"/>
              <a:t>01/11/2022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CDFCDDA-1B4C-D142-8C99-D507FA9682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C2A045F-D16A-7345-9C7F-6822A27B8F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1204F-01F0-C740-B30F-474FF5EC20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69829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2ECB9-AB19-0840-9FFE-B2838BF006F3}" type="datetimeFigureOut">
              <a:rPr lang="it-IT" smtClean="0"/>
              <a:t>01/11/22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DCA1D7-29E0-EE4C-8B2B-E3736093F97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14213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68575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79" algn="l" defTabSz="68575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57" algn="l" defTabSz="68575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36" algn="l" defTabSz="68575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14" algn="l" defTabSz="68575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393" algn="l" defTabSz="68575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71" algn="l" defTabSz="68575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50" algn="l" defTabSz="68575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029" algn="l" defTabSz="685757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352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1933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494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7854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135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Leading/PI roles shown in Blue on all the slides</a:t>
            </a:r>
          </a:p>
          <a:p>
            <a:r>
              <a:rPr lang="en-GB" dirty="0"/>
              <a:t>ANDES is the new name for HIRES, MORFEO the new name for MAORY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87165-8474-C04F-AB1F-F172E7DDAE6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21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Leading/PI roles shown in Blue.</a:t>
            </a:r>
          </a:p>
          <a:p>
            <a:r>
              <a:rPr lang="en-GB" dirty="0"/>
              <a:t>ANDES is the new name for HIRES, MORFEO the new name for MAORY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87165-8474-C04F-AB1F-F172E7DDAE6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077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87165-8474-C04F-AB1F-F172E7DDAE6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351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87165-8474-C04F-AB1F-F172E7DDAE6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902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87165-8474-C04F-AB1F-F172E7DDAE6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790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87165-8474-C04F-AB1F-F172E7DDAE6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787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2655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5664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76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317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2218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426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3401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944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07BFA0-0AE6-5348-AF76-128746F0BF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754" y="1181100"/>
            <a:ext cx="7738350" cy="1178052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4000" b="1" smtClean="0">
                <a:solidFill>
                  <a:srgbClr val="0077BE"/>
                </a:solidFill>
                <a:effectLst/>
              </a:defRPr>
            </a:lvl1pPr>
          </a:lstStyle>
          <a:p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presentation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 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cover with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its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title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E3494AA2-EDA7-F943-8FDF-C573D36BB2DF}"/>
              </a:ext>
            </a:extLst>
          </p:cNvPr>
          <p:cNvCxnSpPr/>
          <p:nvPr userDrawn="1"/>
        </p:nvCxnSpPr>
        <p:spPr>
          <a:xfrm>
            <a:off x="3511382" y="2571750"/>
            <a:ext cx="21081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3CB11BF8-9ABB-114A-8BD6-951878A696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347" y="2784348"/>
            <a:ext cx="7740757" cy="73228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2400" b="0" i="1" smtClean="0">
                <a:solidFill>
                  <a:srgbClr val="0077BE"/>
                </a:solidFill>
                <a:effectLst/>
              </a:defRPr>
            </a:lvl1pPr>
          </a:lstStyle>
          <a:p>
            <a:r>
              <a:rPr lang="it-IT" i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it-IT" i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i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i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i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author’s</a:t>
            </a:r>
            <a:r>
              <a:rPr lang="it-IT" i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i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name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r>
              <a:rPr lang="it-IT" i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Date and location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BE49CA-2129-87EE-9A0C-FA64B1B750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57130"/>
            <a:ext cx="4572298" cy="138113"/>
          </a:xfrm>
          <a:prstGeom prst="rect">
            <a:avLst/>
          </a:prstGeom>
        </p:spPr>
      </p:pic>
      <p:pic>
        <p:nvPicPr>
          <p:cNvPr id="11" name="Immagine 6">
            <a:extLst>
              <a:ext uri="{FF2B5EF4-FFF2-40B4-BE49-F238E27FC236}">
                <a16:creationId xmlns:a16="http://schemas.microsoft.com/office/drawing/2014/main" id="{34E512DC-F9B8-196C-6A3A-871D7D738B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300815-567A-FD13-3AD6-F4ACBCEDC52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14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T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6">
            <a:extLst>
              <a:ext uri="{FF2B5EF4-FFF2-40B4-BE49-F238E27FC236}">
                <a16:creationId xmlns:a16="http://schemas.microsoft.com/office/drawing/2014/main" id="{FFCF1EC6-E0AF-6BFA-1557-142EEC021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2359D10-AB0D-D844-8C8B-07E36BBC15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8347" y="825500"/>
            <a:ext cx="7028717" cy="41383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75" i="1">
                <a:solidFill>
                  <a:srgbClr val="FFA400"/>
                </a:solidFill>
              </a:defRPr>
            </a:lvl1pPr>
            <a:lvl2pPr marL="342883" indent="0">
              <a:buNone/>
              <a:defRPr sz="1875" i="1">
                <a:solidFill>
                  <a:srgbClr val="FFA400"/>
                </a:solidFill>
              </a:defRPr>
            </a:lvl2pPr>
            <a:lvl3pPr marL="685766" indent="0">
              <a:buNone/>
              <a:defRPr sz="1875" i="1">
                <a:solidFill>
                  <a:srgbClr val="FFA400"/>
                </a:solidFill>
              </a:defRPr>
            </a:lvl3pPr>
            <a:lvl4pPr marL="1028649" indent="0">
              <a:buNone/>
              <a:defRPr sz="1875" i="1">
                <a:solidFill>
                  <a:srgbClr val="FFA400"/>
                </a:solidFill>
              </a:defRPr>
            </a:lvl4pPr>
            <a:lvl5pPr marL="1371531" indent="0">
              <a:buNone/>
              <a:defRPr sz="1875" i="1">
                <a:solidFill>
                  <a:srgbClr val="FFA400"/>
                </a:solidFill>
              </a:defRPr>
            </a:lvl5pPr>
          </a:lstStyle>
          <a:p>
            <a:r>
              <a:rPr lang="it-IT" sz="1875" b="0" i="1" err="1">
                <a:solidFill>
                  <a:srgbClr val="FFA400"/>
                </a:solidFill>
              </a:rPr>
              <a:t>Add</a:t>
            </a:r>
            <a:r>
              <a:rPr lang="it-IT" sz="1875" b="0" i="1">
                <a:solidFill>
                  <a:srgbClr val="FFA400"/>
                </a:solidFill>
              </a:rPr>
              <a:t> on Arial </a:t>
            </a:r>
            <a:r>
              <a:rPr lang="it-IT" sz="1875" b="0" i="1" err="1">
                <a:solidFill>
                  <a:srgbClr val="FFA400"/>
                </a:solidFill>
              </a:rPr>
              <a:t>Italic</a:t>
            </a:r>
            <a:r>
              <a:rPr lang="it-IT" sz="1875" b="0" i="1">
                <a:solidFill>
                  <a:srgbClr val="FFA400"/>
                </a:solidFill>
              </a:rPr>
              <a:t>, 50pt, </a:t>
            </a:r>
            <a:r>
              <a:rPr lang="it-IT" sz="1875" b="0" i="1" err="1">
                <a:solidFill>
                  <a:srgbClr val="FFA400"/>
                </a:solidFill>
              </a:rPr>
              <a:t>orange</a:t>
            </a:r>
            <a:endParaRPr lang="it-IT" sz="1875" b="0" i="1">
              <a:solidFill>
                <a:srgbClr val="FFA400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A437893-8931-456E-D89D-53CFD27A4F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5802" y="1522215"/>
            <a:ext cx="7733348" cy="29081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Aft>
                <a:spcPts val="300"/>
              </a:spcAft>
              <a:buClr>
                <a:srgbClr val="0077BE"/>
              </a:buClr>
              <a:defRPr sz="1800"/>
            </a:lvl1pPr>
            <a:lvl2pPr>
              <a:lnSpc>
                <a:spcPct val="100000"/>
              </a:lnSpc>
              <a:spcAft>
                <a:spcPts val="300"/>
              </a:spcAft>
              <a:buClr>
                <a:srgbClr val="FFA400"/>
              </a:buClr>
              <a:defRPr sz="18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2">
            <a:extLst>
              <a:ext uri="{FF2B5EF4-FFF2-40B4-BE49-F238E27FC236}">
                <a16:creationId xmlns:a16="http://schemas.microsoft.com/office/drawing/2014/main" id="{72B61FFC-B0A6-CD3D-36E8-08A757C42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339726"/>
            <a:ext cx="7065499" cy="58694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00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01E11683-65FF-AC43-ADC6-D8A6E0ED482A}"/>
              </a:ext>
            </a:extLst>
          </p:cNvPr>
          <p:cNvCxnSpPr>
            <a:cxnSpLocks/>
          </p:cNvCxnSpPr>
          <p:nvPr userDrawn="1"/>
        </p:nvCxnSpPr>
        <p:spPr>
          <a:xfrm>
            <a:off x="0" y="4787900"/>
            <a:ext cx="45722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CBE50E-4A2E-E475-2091-6CEF3A36BC1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594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T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D65ACC9E-0FFB-CD47-84D2-CD21A665942B}"/>
              </a:ext>
            </a:extLst>
          </p:cNvPr>
          <p:cNvCxnSpPr/>
          <p:nvPr userDrawn="1"/>
        </p:nvCxnSpPr>
        <p:spPr>
          <a:xfrm>
            <a:off x="0" y="4788099"/>
            <a:ext cx="45722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6">
            <a:extLst>
              <a:ext uri="{FF2B5EF4-FFF2-40B4-BE49-F238E27FC236}">
                <a16:creationId xmlns:a16="http://schemas.microsoft.com/office/drawing/2014/main" id="{CEECEA6E-FBE5-DB47-4354-A5648D4C3B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3125D41-2E74-0C9B-5064-B10DCCCCA5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5802" y="1181101"/>
            <a:ext cx="3722421" cy="3249216"/>
          </a:xfrm>
          <a:prstGeom prst="rect">
            <a:avLst/>
          </a:prstGeom>
        </p:spPr>
        <p:txBody>
          <a:bodyPr lIns="0" tIns="0" rIns="0" anchor="ctr"/>
          <a:lstStyle>
            <a:lvl1pPr marL="0" indent="0">
              <a:lnSpc>
                <a:spcPct val="100000"/>
              </a:lnSpc>
              <a:buClr>
                <a:srgbClr val="0077BE"/>
              </a:buClr>
              <a:buFont typeface="Arial" panose="020B0604020202020204" pitchFamily="34" charset="0"/>
              <a:buNone/>
              <a:defRPr sz="1800"/>
            </a:lvl1pPr>
            <a:lvl2pPr>
              <a:lnSpc>
                <a:spcPts val="2175"/>
              </a:lnSpc>
              <a:buClr>
                <a:srgbClr val="FFA400"/>
              </a:buClr>
              <a:defRPr sz="15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2-COLUMN TEXT 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18pt, black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5" name="Title 12">
            <a:extLst>
              <a:ext uri="{FF2B5EF4-FFF2-40B4-BE49-F238E27FC236}">
                <a16:creationId xmlns:a16="http://schemas.microsoft.com/office/drawing/2014/main" id="{24C7574E-C6E9-3CAD-FE36-8A5038C6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401752"/>
            <a:ext cx="7065499" cy="5107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00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85238D5-B8C4-7749-7FC0-584E09E53A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19002" y="1181101"/>
            <a:ext cx="3722421" cy="3249216"/>
          </a:xfrm>
          <a:prstGeom prst="rect">
            <a:avLst/>
          </a:prstGeom>
        </p:spPr>
        <p:txBody>
          <a:bodyPr lIns="0" tIns="0" rIns="0" anchor="ctr"/>
          <a:lstStyle>
            <a:lvl1pPr marL="0" indent="0">
              <a:lnSpc>
                <a:spcPct val="100000"/>
              </a:lnSpc>
              <a:buClr>
                <a:srgbClr val="0077BE"/>
              </a:buClr>
              <a:buFont typeface="Arial" panose="020B0604020202020204" pitchFamily="34" charset="0"/>
              <a:buNone/>
              <a:defRPr sz="1800"/>
            </a:lvl1pPr>
            <a:lvl2pPr>
              <a:lnSpc>
                <a:spcPts val="2175"/>
              </a:lnSpc>
              <a:buClr>
                <a:srgbClr val="FFA400"/>
              </a:buClr>
              <a:defRPr sz="15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2-COLUMN TEXT 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18pt, black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CF586EAE-8583-6346-8FE8-90A25289D559}"/>
              </a:ext>
            </a:extLst>
          </p:cNvPr>
          <p:cNvCxnSpPr>
            <a:cxnSpLocks/>
          </p:cNvCxnSpPr>
          <p:nvPr userDrawn="1"/>
        </p:nvCxnSpPr>
        <p:spPr>
          <a:xfrm>
            <a:off x="0" y="4787900"/>
            <a:ext cx="45722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F48355-DF8B-5BDE-CA58-AD5BA298044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2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TL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6">
            <a:extLst>
              <a:ext uri="{FF2B5EF4-FFF2-40B4-BE49-F238E27FC236}">
                <a16:creationId xmlns:a16="http://schemas.microsoft.com/office/drawing/2014/main" id="{CEECEA6E-FBE5-DB47-4354-A5648D4C3B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CC888-81DA-873A-C978-51488CC92A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8348" y="1181115"/>
            <a:ext cx="3729875" cy="324920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Clr>
                <a:srgbClr val="0077BE"/>
              </a:buClr>
              <a:defRPr sz="1800"/>
            </a:lvl1pPr>
            <a:lvl2pPr>
              <a:lnSpc>
                <a:spcPct val="100000"/>
              </a:lnSpc>
              <a:buClr>
                <a:srgbClr val="FFA400"/>
              </a:buClr>
              <a:defRPr sz="18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D9C42BB-BCBF-DE99-3E0E-F4003D9660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09048" y="1181101"/>
            <a:ext cx="3729875" cy="32492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buClr>
                <a:srgbClr val="0077BE"/>
              </a:buClr>
              <a:defRPr sz="1800"/>
            </a:lvl1pPr>
            <a:lvl2pPr>
              <a:lnSpc>
                <a:spcPct val="100000"/>
              </a:lnSpc>
              <a:buClr>
                <a:srgbClr val="FFA400"/>
              </a:buClr>
              <a:defRPr sz="18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2">
            <a:extLst>
              <a:ext uri="{FF2B5EF4-FFF2-40B4-BE49-F238E27FC236}">
                <a16:creationId xmlns:a16="http://schemas.microsoft.com/office/drawing/2014/main" id="{8B17B7A4-B91D-CA07-91DC-5A273206C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401752"/>
            <a:ext cx="7065499" cy="5107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00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D55FA85C-602B-1A46-8D5C-5BC9B87BEADE}"/>
              </a:ext>
            </a:extLst>
          </p:cNvPr>
          <p:cNvCxnSpPr>
            <a:cxnSpLocks/>
          </p:cNvCxnSpPr>
          <p:nvPr userDrawn="1"/>
        </p:nvCxnSpPr>
        <p:spPr>
          <a:xfrm>
            <a:off x="0" y="4787900"/>
            <a:ext cx="45722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86FA7-6880-B28C-4440-04B56693AC8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0317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_left+1I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75286-57AD-2807-3941-73246A046B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39294" y="1181101"/>
            <a:ext cx="3706062" cy="3249216"/>
          </a:xfrm>
          <a:prstGeom prst="rect">
            <a:avLst/>
          </a:prstGeom>
          <a:solidFill>
            <a:srgbClr val="D9117E"/>
          </a:solid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7822CA74-03B2-9038-7D13-AAA780E605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5194" y="4072283"/>
            <a:ext cx="3729875" cy="355600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685766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685766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>
                <a:effectLst/>
                <a:latin typeface="Arial" panose="020B0604020202020204" pitchFamily="34" charset="0"/>
              </a:rPr>
              <a:t>Caption Arial Regular, 12pt, black, left aligned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pic>
        <p:nvPicPr>
          <p:cNvPr id="15" name="Immagine 6">
            <a:extLst>
              <a:ext uri="{FF2B5EF4-FFF2-40B4-BE49-F238E27FC236}">
                <a16:creationId xmlns:a16="http://schemas.microsoft.com/office/drawing/2014/main" id="{F721F606-8852-C2E1-8F7D-E1A452A17E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43925D-A9BB-8BE8-F0BF-7617EBAE78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8348" y="1181100"/>
            <a:ext cx="3729875" cy="289117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Clr>
                <a:srgbClr val="0077BE"/>
              </a:buClr>
              <a:buFont typeface="Arial" panose="020B0604020202020204" pitchFamily="34" charset="0"/>
              <a:buNone/>
              <a:defRPr sz="1800"/>
            </a:lvl1pPr>
            <a:lvl2pPr>
              <a:lnSpc>
                <a:spcPts val="2175"/>
              </a:lnSpc>
              <a:buClr>
                <a:srgbClr val="FFA400"/>
              </a:buClr>
              <a:defRPr sz="15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1-COLUMN TEXT 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IMAGE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18pt, </a:t>
            </a:r>
            <a:r>
              <a:rPr lang="en-US" b="1" err="1">
                <a:effectLst/>
                <a:latin typeface="Arial" panose="020B0604020202020204" pitchFamily="34" charset="0"/>
              </a:rPr>
              <a:t>blac</a:t>
            </a:r>
            <a:endParaRPr lang="en-US" b="1">
              <a:effectLst/>
              <a:latin typeface="Arial" panose="020B0604020202020204" pitchFamily="34" charset="0"/>
            </a:endParaRP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F9F9A67F-5819-F3F0-0495-4F528B2A4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401752"/>
            <a:ext cx="7065499" cy="5107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00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5A65E476-58F7-914A-89FE-88B936E8B58E}"/>
              </a:ext>
            </a:extLst>
          </p:cNvPr>
          <p:cNvCxnSpPr>
            <a:cxnSpLocks/>
          </p:cNvCxnSpPr>
          <p:nvPr userDrawn="1"/>
        </p:nvCxnSpPr>
        <p:spPr>
          <a:xfrm>
            <a:off x="0" y="4787900"/>
            <a:ext cx="45722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5F642-C763-3550-280B-DEAAFE539B8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8080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T_right+1I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75286-57AD-2807-3941-73246A046B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6061" y="1522215"/>
            <a:ext cx="3706062" cy="2908101"/>
          </a:xfrm>
          <a:prstGeom prst="rect">
            <a:avLst/>
          </a:prstGeom>
          <a:solidFill>
            <a:srgbClr val="D9117E"/>
          </a:solid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F3B85C75-DD3B-A0AB-3A03-859DB5CC71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39591" y="3912430"/>
            <a:ext cx="3699513" cy="515453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685766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>
                <a:effectLst/>
                <a:latin typeface="Arial" panose="020B0604020202020204" pitchFamily="34" charset="0"/>
              </a:rPr>
              <a:t>Caption Arial Regular, 12pt, black, left aligned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pic>
        <p:nvPicPr>
          <p:cNvPr id="14" name="Immagine 6">
            <a:extLst>
              <a:ext uri="{FF2B5EF4-FFF2-40B4-BE49-F238E27FC236}">
                <a16:creationId xmlns:a16="http://schemas.microsoft.com/office/drawing/2014/main" id="{E7C09E18-1E72-D046-314E-3BAF5DBB89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BEB2498-5B77-BA6A-13B8-F0E0DA5FD2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39592" y="1522215"/>
            <a:ext cx="3698347" cy="238307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Clr>
                <a:srgbClr val="0077BE"/>
              </a:buClr>
              <a:buFont typeface="Arial" panose="020B0604020202020204" pitchFamily="34" charset="0"/>
              <a:buNone/>
              <a:defRPr sz="1800"/>
            </a:lvl1pPr>
            <a:lvl2pPr>
              <a:lnSpc>
                <a:spcPts val="2175"/>
              </a:lnSpc>
              <a:buClr>
                <a:srgbClr val="FFA400"/>
              </a:buClr>
              <a:defRPr sz="15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1-COLUMN TEXT 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IMAGE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18pt, black</a:t>
            </a:r>
          </a:p>
        </p:txBody>
      </p:sp>
      <p:sp>
        <p:nvSpPr>
          <p:cNvPr id="17" name="Title 12">
            <a:extLst>
              <a:ext uri="{FF2B5EF4-FFF2-40B4-BE49-F238E27FC236}">
                <a16:creationId xmlns:a16="http://schemas.microsoft.com/office/drawing/2014/main" id="{A899B291-586E-C676-673D-447C2C133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325550"/>
            <a:ext cx="7065590" cy="58694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00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B26DAA86-2A9D-8644-A18A-C88223A1CB03}"/>
              </a:ext>
            </a:extLst>
          </p:cNvPr>
          <p:cNvCxnSpPr>
            <a:cxnSpLocks/>
          </p:cNvCxnSpPr>
          <p:nvPr userDrawn="1"/>
        </p:nvCxnSpPr>
        <p:spPr>
          <a:xfrm>
            <a:off x="0" y="4787900"/>
            <a:ext cx="45722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EA1AE0-3D66-859E-B2BC-8A990D3FEE7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9331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+3I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75286-57AD-2807-3941-73246A046B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6061" y="1522214"/>
            <a:ext cx="2448302" cy="1539000"/>
          </a:xfrm>
          <a:prstGeom prst="rect">
            <a:avLst/>
          </a:prstGeom>
          <a:solidFill>
            <a:srgbClr val="D9117E"/>
          </a:solid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E6DC8F8-5D55-6AE6-D948-D04F53DE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332637"/>
            <a:ext cx="7065590" cy="58172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00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E6F353F-F5C0-8D9E-D692-503923623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5193" y="3334429"/>
            <a:ext cx="2449169" cy="10869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/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3-COLUMN TEXT 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+ 3 IMAGES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15pt, black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48F2847-8195-765A-78E7-BFB8583A7C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4600" y="1522413"/>
            <a:ext cx="2463800" cy="1539000"/>
          </a:xfrm>
          <a:prstGeom prst="rect">
            <a:avLst/>
          </a:prstGeom>
          <a:solidFill>
            <a:srgbClr val="D9117E"/>
          </a:solid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4289844E-A39E-1BA7-A91F-A842389E62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600" y="3334429"/>
            <a:ext cx="2470027" cy="10869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/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3-COLUMN TEXT 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+ 3 IMAGES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15pt, black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EC5C3AF-6E2A-2F29-F7A0-9A05BC3E41D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11550" y="1522214"/>
            <a:ext cx="2463800" cy="1539000"/>
          </a:xfrm>
          <a:prstGeom prst="rect">
            <a:avLst/>
          </a:prstGeom>
          <a:solidFill>
            <a:srgbClr val="D9117E"/>
          </a:solid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6D0E863A-D85E-5EBB-D463-BA8E334C7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1550" y="3334429"/>
            <a:ext cx="2463800" cy="108694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/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3-COLUMN TEXT 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+ 3 IMAGES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15pt, black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pic>
        <p:nvPicPr>
          <p:cNvPr id="20" name="Immagine 6">
            <a:extLst>
              <a:ext uri="{FF2B5EF4-FFF2-40B4-BE49-F238E27FC236}">
                <a16:creationId xmlns:a16="http://schemas.microsoft.com/office/drawing/2014/main" id="{3408DEFC-2C98-BBD4-D7D7-E59C23EEC5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AE52F091-0EC5-D640-8C66-84C0A6FBBD7B}"/>
              </a:ext>
            </a:extLst>
          </p:cNvPr>
          <p:cNvCxnSpPr>
            <a:cxnSpLocks/>
          </p:cNvCxnSpPr>
          <p:nvPr userDrawn="1"/>
        </p:nvCxnSpPr>
        <p:spPr>
          <a:xfrm>
            <a:off x="0" y="4787900"/>
            <a:ext cx="45722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B7BE7F-C250-D90E-F454-A543BBC7B4D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811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T+2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48F2847-8195-765A-78E7-BFB8583A7C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0344" y="0"/>
            <a:ext cx="4573656" cy="5143500"/>
          </a:xfrm>
          <a:prstGeom prst="rect">
            <a:avLst/>
          </a:prstGeom>
          <a:solidFill>
            <a:srgbClr val="D9117E"/>
          </a:solidFill>
          <a:ln w="25400">
            <a:noFill/>
          </a:ln>
        </p:spPr>
        <p:txBody>
          <a:bodyPr anchor="t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90EC104-7678-219C-EA51-AD27C0134F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656" y="0"/>
            <a:ext cx="4573656" cy="5143500"/>
          </a:xfrm>
          <a:prstGeom prst="rect">
            <a:avLst/>
          </a:prstGeom>
          <a:solidFill>
            <a:srgbClr val="D9117E"/>
          </a:solidFill>
          <a:ln w="25400">
            <a:noFill/>
          </a:ln>
        </p:spPr>
        <p:txBody>
          <a:bodyPr anchor="t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64E78-D9CA-1087-A5ED-8A5D8132E82B}"/>
              </a:ext>
            </a:extLst>
          </p:cNvPr>
          <p:cNvCxnSpPr/>
          <p:nvPr userDrawn="1"/>
        </p:nvCxnSpPr>
        <p:spPr>
          <a:xfrm>
            <a:off x="4572298" y="0"/>
            <a:ext cx="0" cy="51435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21EC7F8C-A24F-25A6-F5A0-E595BBA0EE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348" y="1181100"/>
            <a:ext cx="3517930" cy="3249216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30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2-COLUMNS 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TEXT ON 2 BACKGROUND IMAGES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30pt, white,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left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aligned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Segnaposto testo 4">
            <a:extLst>
              <a:ext uri="{FF2B5EF4-FFF2-40B4-BE49-F238E27FC236}">
                <a16:creationId xmlns:a16="http://schemas.microsoft.com/office/drawing/2014/main" id="{53D3C4FF-8D63-0DAE-4FCC-C93691D26E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17783" y="1181100"/>
            <a:ext cx="3517930" cy="3249216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315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Ulparum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eicatium</a:t>
            </a:r>
            <a:r>
              <a:rPr lang="en-US">
                <a:effectLst/>
                <a:latin typeface="Arial" panose="020B0604020202020204" pitchFamily="34" charset="0"/>
              </a:rPr>
              <a:t> am </a:t>
            </a:r>
            <a:r>
              <a:rPr lang="en-US" err="1">
                <a:effectLst/>
                <a:latin typeface="Arial" panose="020B0604020202020204" pitchFamily="34" charset="0"/>
              </a:rPr>
              <a:t>expliquae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ipsandis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doloribus</a:t>
            </a:r>
            <a:r>
              <a:rPr lang="en-US">
                <a:effectLst/>
                <a:latin typeface="Arial" panose="020B0604020202020204" pitchFamily="34" charset="0"/>
              </a:rPr>
              <a:t>, nihil </a:t>
            </a:r>
            <a:r>
              <a:rPr lang="en-US" err="1">
                <a:effectLst/>
                <a:latin typeface="Arial" panose="020B0604020202020204" pitchFamily="34" charset="0"/>
              </a:rPr>
              <a:t>miliqui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anditatem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ulpario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8" name="Immagine 6">
            <a:extLst>
              <a:ext uri="{FF2B5EF4-FFF2-40B4-BE49-F238E27FC236}">
                <a16:creationId xmlns:a16="http://schemas.microsoft.com/office/drawing/2014/main" id="{95462A57-A11C-6D0D-88CD-767E92A594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052" y="314801"/>
            <a:ext cx="780863" cy="5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8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+3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B352700-D530-64DE-7788-74E15EB7707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03852" y="0"/>
            <a:ext cx="3048498" cy="5143500"/>
          </a:xfrm>
          <a:prstGeom prst="rect">
            <a:avLst/>
          </a:prstGeom>
          <a:solidFill>
            <a:srgbClr val="D9117E"/>
          </a:solidFill>
          <a:ln w="25400">
            <a:noFill/>
          </a:ln>
        </p:spPr>
        <p:txBody>
          <a:bodyPr anchor="t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90EC104-7678-219C-EA51-AD27C0134F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656" y="0"/>
            <a:ext cx="3048498" cy="5143500"/>
          </a:xfrm>
          <a:prstGeom prst="rect">
            <a:avLst/>
          </a:prstGeom>
          <a:solidFill>
            <a:srgbClr val="D9117E"/>
          </a:solidFill>
          <a:ln w="25400">
            <a:noFill/>
          </a:ln>
        </p:spPr>
        <p:txBody>
          <a:bodyPr anchor="t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64E78-D9CA-1087-A5ED-8A5D8132E82B}"/>
              </a:ext>
            </a:extLst>
          </p:cNvPr>
          <p:cNvCxnSpPr/>
          <p:nvPr userDrawn="1"/>
        </p:nvCxnSpPr>
        <p:spPr>
          <a:xfrm>
            <a:off x="3046842" y="0"/>
            <a:ext cx="0" cy="51435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21EC7F8C-A24F-25A6-F5A0-E595BBA0EE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1" y="1181100"/>
            <a:ext cx="2334269" cy="3606999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18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3-COLUMNS 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TEXT ON 3 BACKGROUND IMAGES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18pt, white,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left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aligned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474AF3-0A0A-0055-DD68-BE028F518ECF}"/>
              </a:ext>
            </a:extLst>
          </p:cNvPr>
          <p:cNvCxnSpPr/>
          <p:nvPr userDrawn="1"/>
        </p:nvCxnSpPr>
        <p:spPr>
          <a:xfrm>
            <a:off x="6095869" y="0"/>
            <a:ext cx="0" cy="51435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46A3CAF9-292B-399A-72A9-84DFBF9EE9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62434" y="1181100"/>
            <a:ext cx="2334269" cy="3606999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1800" b="1" u="none" smtClean="0">
                <a:solidFill>
                  <a:schemeClr val="bg1"/>
                </a:solidFill>
                <a:effectLst/>
              </a:defRPr>
            </a:lvl1pPr>
          </a:lstStyle>
          <a:p>
            <a:endParaRPr lang="en-US">
              <a:effectLst/>
              <a:latin typeface="Arial" panose="020B0604020202020204" pitchFamily="34" charset="0"/>
            </a:endParaRPr>
          </a:p>
          <a:p>
            <a:r>
              <a:rPr lang="en-US" err="1">
                <a:effectLst/>
                <a:latin typeface="Arial" panose="020B0604020202020204" pitchFamily="34" charset="0"/>
              </a:rPr>
              <a:t>Umenitae</a:t>
            </a:r>
            <a:r>
              <a:rPr lang="en-US">
                <a:effectLst/>
                <a:latin typeface="Arial" panose="020B0604020202020204" pitchFamily="34" charset="0"/>
              </a:rPr>
              <a:t>. </a:t>
            </a:r>
            <a:r>
              <a:rPr lang="en-US" err="1">
                <a:effectLst/>
                <a:latin typeface="Arial" panose="020B0604020202020204" pitchFamily="34" charset="0"/>
              </a:rPr>
              <a:t>Ulparum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eicatium</a:t>
            </a:r>
            <a:r>
              <a:rPr lang="en-US">
                <a:effectLst/>
                <a:latin typeface="Arial" panose="020B0604020202020204" pitchFamily="34" charset="0"/>
              </a:rPr>
              <a:t> am </a:t>
            </a:r>
            <a:r>
              <a:rPr lang="en-US" err="1">
                <a:effectLst/>
                <a:latin typeface="Arial" panose="020B0604020202020204" pitchFamily="34" charset="0"/>
              </a:rPr>
              <a:t>expliquae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ipsandis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doloribus</a:t>
            </a:r>
            <a:r>
              <a:rPr lang="en-US">
                <a:effectLst/>
                <a:latin typeface="Arial" panose="020B0604020202020204" pitchFamily="34" charset="0"/>
              </a:rPr>
              <a:t>, nihil </a:t>
            </a:r>
            <a:r>
              <a:rPr lang="en-US" err="1">
                <a:effectLst/>
                <a:latin typeface="Arial" panose="020B0604020202020204" pitchFamily="34" charset="0"/>
              </a:rPr>
              <a:t>miliqui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anditatem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ulpario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nsequas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reserorum</a:t>
            </a:r>
            <a:r>
              <a:rPr lang="en-US">
                <a:effectLst/>
                <a:latin typeface="Arial" panose="020B0604020202020204" pitchFamily="34" charset="0"/>
              </a:rPr>
              <a:t> re </a:t>
            </a:r>
            <a:r>
              <a:rPr lang="en-US" err="1">
                <a:effectLst/>
                <a:latin typeface="Arial" panose="020B0604020202020204" pitchFamily="34" charset="0"/>
              </a:rPr>
              <a:t>ilit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offic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2" name="Immagine 6">
            <a:extLst>
              <a:ext uri="{FF2B5EF4-FFF2-40B4-BE49-F238E27FC236}">
                <a16:creationId xmlns:a16="http://schemas.microsoft.com/office/drawing/2014/main" id="{74B43A01-BEBB-8BDD-0E54-73953BE547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052" y="314801"/>
            <a:ext cx="780863" cy="535663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13ACF2C-0CE7-ED17-02CA-E37B563DB3C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7371" y="0"/>
            <a:ext cx="3048498" cy="5143500"/>
          </a:xfrm>
          <a:prstGeom prst="rect">
            <a:avLst/>
          </a:prstGeom>
          <a:solidFill>
            <a:srgbClr val="D9117E"/>
          </a:solidFill>
          <a:ln w="25400">
            <a:noFill/>
          </a:ln>
        </p:spPr>
        <p:txBody>
          <a:bodyPr anchor="t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Segnaposto testo 4">
            <a:extLst>
              <a:ext uri="{FF2B5EF4-FFF2-40B4-BE49-F238E27FC236}">
                <a16:creationId xmlns:a16="http://schemas.microsoft.com/office/drawing/2014/main" id="{C39EC939-91CC-1C8D-37FF-5A198B2913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04865" y="1181100"/>
            <a:ext cx="2334269" cy="3606999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1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Quia</a:t>
            </a:r>
            <a:r>
              <a:rPr lang="en-US">
                <a:effectLst/>
                <a:latin typeface="Arial" panose="020B0604020202020204" pitchFamily="34" charset="0"/>
              </a:rPr>
              <a:t> non </a:t>
            </a:r>
            <a:r>
              <a:rPr lang="en-US" err="1">
                <a:effectLst/>
                <a:latin typeface="Arial" panose="020B0604020202020204" pitchFamily="34" charset="0"/>
              </a:rPr>
              <a:t>pedignimolut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fugitaecto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rernatia</a:t>
            </a:r>
            <a:r>
              <a:rPr lang="en-US">
                <a:effectLst/>
                <a:latin typeface="Arial" panose="020B0604020202020204" pitchFamily="34" charset="0"/>
              </a:rPr>
              <a:t> nisi </a:t>
            </a:r>
            <a:r>
              <a:rPr lang="en-US" err="1">
                <a:effectLst/>
                <a:latin typeface="Arial" panose="020B0604020202020204" pitchFamily="34" charset="0"/>
              </a:rPr>
              <a:t>assum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sedi</a:t>
            </a:r>
            <a:r>
              <a:rPr lang="en-US">
                <a:effectLst/>
                <a:latin typeface="Arial" panose="020B0604020202020204" pitchFamily="34" charset="0"/>
              </a:rPr>
              <a:t> que </a:t>
            </a:r>
            <a:r>
              <a:rPr lang="en-US" err="1">
                <a:effectLst/>
                <a:latin typeface="Arial" panose="020B0604020202020204" pitchFamily="34" charset="0"/>
              </a:rPr>
              <a:t>perspe</a:t>
            </a:r>
            <a:r>
              <a:rPr lang="en-US">
                <a:effectLst/>
                <a:latin typeface="Arial" panose="020B0604020202020204" pitchFamily="34" charset="0"/>
              </a:rPr>
              <a:t> nus </a:t>
            </a:r>
            <a:r>
              <a:rPr lang="en-US" err="1">
                <a:effectLst/>
                <a:latin typeface="Arial" panose="020B0604020202020204" pitchFamily="34" charset="0"/>
              </a:rPr>
              <a:t>restia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volupti</a:t>
            </a:r>
            <a:r>
              <a:rPr lang="en-US">
                <a:effectLst/>
                <a:latin typeface="Arial" panose="020B0604020202020204" pitchFamily="34" charset="0"/>
              </a:rPr>
              <a:t> id </a:t>
            </a:r>
            <a:r>
              <a:rPr lang="en-US" err="1">
                <a:effectLst/>
                <a:latin typeface="Arial" panose="020B0604020202020204" pitchFamily="34" charset="0"/>
              </a:rPr>
              <a:t>quame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7BD3BA-51E6-03F9-9D42-7955FB8B2B81}"/>
              </a:ext>
            </a:extLst>
          </p:cNvPr>
          <p:cNvCxnSpPr/>
          <p:nvPr userDrawn="1"/>
        </p:nvCxnSpPr>
        <p:spPr>
          <a:xfrm>
            <a:off x="6104150" y="0"/>
            <a:ext cx="0" cy="51435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856790-34CA-71FD-63EE-9895AAF04DCD}"/>
              </a:ext>
            </a:extLst>
          </p:cNvPr>
          <p:cNvCxnSpPr/>
          <p:nvPr userDrawn="1"/>
        </p:nvCxnSpPr>
        <p:spPr>
          <a:xfrm>
            <a:off x="3039217" y="0"/>
            <a:ext cx="0" cy="51435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826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T+4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9F12A55-1156-252B-93C8-2C78485937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0344" y="2571750"/>
            <a:ext cx="4573656" cy="257175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t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5AF3935E-497C-D9BA-D910-696AC1E1DB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1656" y="2571750"/>
            <a:ext cx="4573656" cy="257175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t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48F2847-8195-765A-78E7-BFB8583A7C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0344" y="0"/>
            <a:ext cx="4573656" cy="257175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t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90EC104-7678-219C-EA51-AD27C0134F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656" y="0"/>
            <a:ext cx="4573656" cy="257175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t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64E78-D9CA-1087-A5ED-8A5D8132E82B}"/>
              </a:ext>
            </a:extLst>
          </p:cNvPr>
          <p:cNvCxnSpPr/>
          <p:nvPr userDrawn="1"/>
        </p:nvCxnSpPr>
        <p:spPr>
          <a:xfrm>
            <a:off x="4572298" y="0"/>
            <a:ext cx="0" cy="51435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21EC7F8C-A24F-25A6-F5A0-E595BBA0EE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348" y="1132156"/>
            <a:ext cx="3517930" cy="1129748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18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4 TEXT BOXES ON 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4 BACKGROUND IMAGES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18pt, white,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left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aligned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17C92B-F392-7FF7-BCE4-1B97780A559E}"/>
              </a:ext>
            </a:extLst>
          </p:cNvPr>
          <p:cNvCxnSpPr>
            <a:cxnSpLocks/>
          </p:cNvCxnSpPr>
          <p:nvPr userDrawn="1"/>
        </p:nvCxnSpPr>
        <p:spPr>
          <a:xfrm flipH="1">
            <a:off x="-1656" y="2571750"/>
            <a:ext cx="914565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egnaposto testo 4">
            <a:extLst>
              <a:ext uri="{FF2B5EF4-FFF2-40B4-BE49-F238E27FC236}">
                <a16:creationId xmlns:a16="http://schemas.microsoft.com/office/drawing/2014/main" id="{0BDDE014-34D7-9D40-72D9-EBBCE15E8B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25238" y="1132156"/>
            <a:ext cx="3517930" cy="1129748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18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Quia</a:t>
            </a:r>
            <a:r>
              <a:rPr lang="en-US">
                <a:effectLst/>
                <a:latin typeface="Arial" panose="020B0604020202020204" pitchFamily="34" charset="0"/>
              </a:rPr>
              <a:t> non </a:t>
            </a:r>
            <a:r>
              <a:rPr lang="en-US" err="1">
                <a:effectLst/>
                <a:latin typeface="Arial" panose="020B0604020202020204" pitchFamily="34" charset="0"/>
              </a:rPr>
              <a:t>pedignimolut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fugitaecto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rernatia</a:t>
            </a:r>
            <a:r>
              <a:rPr lang="en-US">
                <a:effectLst/>
                <a:latin typeface="Arial" panose="020B0604020202020204" pitchFamily="34" charset="0"/>
              </a:rPr>
              <a:t> nisi </a:t>
            </a:r>
            <a:r>
              <a:rPr lang="en-US" err="1">
                <a:effectLst/>
                <a:latin typeface="Arial" panose="020B0604020202020204" pitchFamily="34" charset="0"/>
              </a:rPr>
              <a:t>assum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sedi</a:t>
            </a:r>
            <a:r>
              <a:rPr lang="en-US">
                <a:effectLst/>
                <a:latin typeface="Arial" panose="020B0604020202020204" pitchFamily="34" charset="0"/>
              </a:rPr>
              <a:t> que </a:t>
            </a:r>
            <a:r>
              <a:rPr lang="en-US" err="1">
                <a:effectLst/>
                <a:latin typeface="Arial" panose="020B0604020202020204" pitchFamily="34" charset="0"/>
              </a:rPr>
              <a:t>perspe</a:t>
            </a:r>
            <a:r>
              <a:rPr lang="en-US">
                <a:effectLst/>
                <a:latin typeface="Arial" panose="020B0604020202020204" pitchFamily="34" charset="0"/>
              </a:rPr>
              <a:t> nus </a:t>
            </a:r>
            <a:r>
              <a:rPr lang="en-US" err="1">
                <a:effectLst/>
                <a:latin typeface="Arial" panose="020B0604020202020204" pitchFamily="34" charset="0"/>
              </a:rPr>
              <a:t>restia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volupti</a:t>
            </a:r>
            <a:r>
              <a:rPr lang="en-US">
                <a:effectLst/>
                <a:latin typeface="Arial" panose="020B0604020202020204" pitchFamily="34" charset="0"/>
              </a:rPr>
              <a:t> id </a:t>
            </a:r>
            <a:r>
              <a:rPr lang="en-US" err="1">
                <a:effectLst/>
                <a:latin typeface="Arial" panose="020B0604020202020204" pitchFamily="34" charset="0"/>
              </a:rPr>
              <a:t>quame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4" name="Segnaposto testo 4">
            <a:extLst>
              <a:ext uri="{FF2B5EF4-FFF2-40B4-BE49-F238E27FC236}">
                <a16:creationId xmlns:a16="http://schemas.microsoft.com/office/drawing/2014/main" id="{25156A06-DA3F-A1DA-3AED-99B32242B1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8348" y="3659180"/>
            <a:ext cx="3517930" cy="1129748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18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Ulparum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eicatium</a:t>
            </a:r>
            <a:r>
              <a:rPr lang="en-US">
                <a:effectLst/>
                <a:latin typeface="Arial" panose="020B0604020202020204" pitchFamily="34" charset="0"/>
              </a:rPr>
              <a:t> am </a:t>
            </a:r>
            <a:r>
              <a:rPr lang="en-US" err="1">
                <a:effectLst/>
                <a:latin typeface="Arial" panose="020B0604020202020204" pitchFamily="34" charset="0"/>
              </a:rPr>
              <a:t>expliquae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ipsandis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doloribus</a:t>
            </a:r>
            <a:r>
              <a:rPr lang="en-US">
                <a:effectLst/>
                <a:latin typeface="Arial" panose="020B0604020202020204" pitchFamily="34" charset="0"/>
              </a:rPr>
              <a:t>, nihil </a:t>
            </a:r>
            <a:r>
              <a:rPr lang="en-US" err="1">
                <a:effectLst/>
                <a:latin typeface="Arial" panose="020B0604020202020204" pitchFamily="34" charset="0"/>
              </a:rPr>
              <a:t>miliqui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anditatem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ulpario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5" name="Segnaposto testo 4">
            <a:extLst>
              <a:ext uri="{FF2B5EF4-FFF2-40B4-BE49-F238E27FC236}">
                <a16:creationId xmlns:a16="http://schemas.microsoft.com/office/drawing/2014/main" id="{77337255-7A78-EE52-D70C-6A8A0B093C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25238" y="3659180"/>
            <a:ext cx="3517930" cy="1129748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18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Ulparum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eicatium</a:t>
            </a:r>
            <a:r>
              <a:rPr lang="en-US">
                <a:effectLst/>
                <a:latin typeface="Arial" panose="020B0604020202020204" pitchFamily="34" charset="0"/>
              </a:rPr>
              <a:t> am </a:t>
            </a:r>
            <a:r>
              <a:rPr lang="en-US" err="1">
                <a:effectLst/>
                <a:latin typeface="Arial" panose="020B0604020202020204" pitchFamily="34" charset="0"/>
              </a:rPr>
              <a:t>expliquae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ipsandis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doloribus</a:t>
            </a:r>
            <a:r>
              <a:rPr lang="en-US">
                <a:effectLst/>
                <a:latin typeface="Arial" panose="020B0604020202020204" pitchFamily="34" charset="0"/>
              </a:rPr>
              <a:t>, nihil </a:t>
            </a:r>
            <a:r>
              <a:rPr lang="en-US" err="1">
                <a:effectLst/>
                <a:latin typeface="Arial" panose="020B0604020202020204" pitchFamily="34" charset="0"/>
              </a:rPr>
              <a:t>miliqui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Immagine 6">
            <a:extLst>
              <a:ext uri="{FF2B5EF4-FFF2-40B4-BE49-F238E27FC236}">
                <a16:creationId xmlns:a16="http://schemas.microsoft.com/office/drawing/2014/main" id="{2E6DB69B-F76B-B519-6E01-1AFD013E39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052" y="314801"/>
            <a:ext cx="780863" cy="5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861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T+6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13ACF2C-0CE7-ED17-02CA-E37B563DB3C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7371" y="0"/>
            <a:ext cx="3048498" cy="257175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B352700-D530-64DE-7788-74E15EB7707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5340" y="0"/>
            <a:ext cx="3057010" cy="257175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90EC104-7678-219C-EA51-AD27C0134F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656" y="0"/>
            <a:ext cx="3048498" cy="257175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64E78-D9CA-1087-A5ED-8A5D8132E82B}"/>
              </a:ext>
            </a:extLst>
          </p:cNvPr>
          <p:cNvCxnSpPr/>
          <p:nvPr userDrawn="1"/>
        </p:nvCxnSpPr>
        <p:spPr>
          <a:xfrm>
            <a:off x="3046842" y="0"/>
            <a:ext cx="0" cy="51435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21EC7F8C-A24F-25A6-F5A0-E595BBA0EE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1" y="339725"/>
            <a:ext cx="2463562" cy="1910529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18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6 TEXT BOXES 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ON 6 BACKGROUND IMAGES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474AF3-0A0A-0055-DD68-BE028F518ECF}"/>
              </a:ext>
            </a:extLst>
          </p:cNvPr>
          <p:cNvCxnSpPr/>
          <p:nvPr userDrawn="1"/>
        </p:nvCxnSpPr>
        <p:spPr>
          <a:xfrm>
            <a:off x="6095869" y="0"/>
            <a:ext cx="0" cy="51435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7A68CF2-793C-DE45-137B-05D0CAC8B30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47371" y="2571750"/>
            <a:ext cx="3048498" cy="2590048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BF58C1BD-0156-DE14-282D-7FBC58E591B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340" y="2571750"/>
            <a:ext cx="3057010" cy="2590048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88AE945-5197-A7BF-AEDF-B5DE682445E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-1656" y="2571750"/>
            <a:ext cx="3047970" cy="2590047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A5CCA-9F0A-43DA-1ECE-E43CBD0B9EF3}"/>
              </a:ext>
            </a:extLst>
          </p:cNvPr>
          <p:cNvCxnSpPr>
            <a:cxnSpLocks/>
          </p:cNvCxnSpPr>
          <p:nvPr userDrawn="1"/>
        </p:nvCxnSpPr>
        <p:spPr>
          <a:xfrm flipH="1">
            <a:off x="-1656" y="2571750"/>
            <a:ext cx="914565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testo 4">
            <a:extLst>
              <a:ext uri="{FF2B5EF4-FFF2-40B4-BE49-F238E27FC236}">
                <a16:creationId xmlns:a16="http://schemas.microsoft.com/office/drawing/2014/main" id="{546028E4-3200-90BE-2B93-51D3AD976E2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40219" y="339725"/>
            <a:ext cx="2463562" cy="1910529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18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50pt, white,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left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aligned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Segnaposto testo 4">
            <a:extLst>
              <a:ext uri="{FF2B5EF4-FFF2-40B4-BE49-F238E27FC236}">
                <a16:creationId xmlns:a16="http://schemas.microsoft.com/office/drawing/2014/main" id="{0BDE98C4-D945-9ABB-150D-F9E9B8BECE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24417" y="1181100"/>
            <a:ext cx="2459938" cy="1069154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18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Sque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perspe</a:t>
            </a:r>
            <a:r>
              <a:rPr lang="en-US">
                <a:effectLst/>
                <a:latin typeface="Arial" panose="020B0604020202020204" pitchFamily="34" charset="0"/>
              </a:rPr>
              <a:t> nus </a:t>
            </a:r>
            <a:r>
              <a:rPr lang="en-US" err="1">
                <a:effectLst/>
                <a:latin typeface="Arial" panose="020B0604020202020204" pitchFamily="34" charset="0"/>
              </a:rPr>
              <a:t>restia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volupti</a:t>
            </a:r>
            <a:r>
              <a:rPr lang="en-US">
                <a:effectLst/>
                <a:latin typeface="Arial" panose="020B0604020202020204" pitchFamily="34" charset="0"/>
              </a:rPr>
              <a:t> id </a:t>
            </a:r>
            <a:r>
              <a:rPr lang="en-US" err="1">
                <a:effectLst/>
                <a:latin typeface="Arial" panose="020B0604020202020204" pitchFamily="34" charset="0"/>
              </a:rPr>
              <a:t>quame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3" name="Segnaposto testo 4">
            <a:extLst>
              <a:ext uri="{FF2B5EF4-FFF2-40B4-BE49-F238E27FC236}">
                <a16:creationId xmlns:a16="http://schemas.microsoft.com/office/drawing/2014/main" id="{934B43FD-1266-476D-712F-1D0D85E368F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9471" y="2928938"/>
            <a:ext cx="2463562" cy="1855794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18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Ulparum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eicatium</a:t>
            </a:r>
            <a:r>
              <a:rPr lang="en-US">
                <a:effectLst/>
                <a:latin typeface="Arial" panose="020B0604020202020204" pitchFamily="34" charset="0"/>
              </a:rPr>
              <a:t> am </a:t>
            </a:r>
            <a:r>
              <a:rPr lang="en-US" err="1">
                <a:effectLst/>
                <a:latin typeface="Arial" panose="020B0604020202020204" pitchFamily="34" charset="0"/>
              </a:rPr>
              <a:t>expliquae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ipsandis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doloribus</a:t>
            </a:r>
            <a:r>
              <a:rPr lang="en-US">
                <a:effectLst/>
                <a:latin typeface="Arial" panose="020B0604020202020204" pitchFamily="34" charset="0"/>
              </a:rPr>
              <a:t>, nihil </a:t>
            </a:r>
            <a:r>
              <a:rPr lang="en-US" err="1">
                <a:effectLst/>
                <a:latin typeface="Arial" panose="020B0604020202020204" pitchFamily="34" charset="0"/>
              </a:rPr>
              <a:t>miliqui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anditatem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ulpario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4" name="Segnaposto testo 4">
            <a:extLst>
              <a:ext uri="{FF2B5EF4-FFF2-40B4-BE49-F238E27FC236}">
                <a16:creationId xmlns:a16="http://schemas.microsoft.com/office/drawing/2014/main" id="{77D5E106-6B46-DA61-05AD-96015B71A9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40219" y="2928938"/>
            <a:ext cx="2463562" cy="1855794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18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Am </a:t>
            </a:r>
            <a:r>
              <a:rPr lang="en-US" err="1">
                <a:effectLst/>
                <a:latin typeface="Arial" panose="020B0604020202020204" pitchFamily="34" charset="0"/>
              </a:rPr>
              <a:t>expliquae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ipsandis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doloribus</a:t>
            </a:r>
            <a:r>
              <a:rPr lang="en-US">
                <a:effectLst/>
                <a:latin typeface="Arial" panose="020B0604020202020204" pitchFamily="34" charset="0"/>
              </a:rPr>
              <a:t>, nihil </a:t>
            </a:r>
            <a:r>
              <a:rPr lang="en-US" err="1">
                <a:effectLst/>
                <a:latin typeface="Arial" panose="020B0604020202020204" pitchFamily="34" charset="0"/>
              </a:rPr>
              <a:t>miliqui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Segnaposto testo 4">
            <a:extLst>
              <a:ext uri="{FF2B5EF4-FFF2-40B4-BE49-F238E27FC236}">
                <a16:creationId xmlns:a16="http://schemas.microsoft.com/office/drawing/2014/main" id="{912F54C7-1292-7A24-8D41-614C9F7E5DA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4417" y="2928938"/>
            <a:ext cx="2459938" cy="1855794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18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Quia</a:t>
            </a:r>
            <a:r>
              <a:rPr lang="en-US">
                <a:effectLst/>
                <a:latin typeface="Arial" panose="020B0604020202020204" pitchFamily="34" charset="0"/>
              </a:rPr>
              <a:t> non </a:t>
            </a:r>
            <a:r>
              <a:rPr lang="en-US" err="1">
                <a:effectLst/>
                <a:latin typeface="Arial" panose="020B0604020202020204" pitchFamily="34" charset="0"/>
              </a:rPr>
              <a:t>pedignimolut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errum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fugitaecto</a:t>
            </a:r>
            <a:r>
              <a:rPr lang="en-US">
                <a:effectLst/>
                <a:latin typeface="Arial" panose="020B0604020202020204" pitchFamily="34" charset="0"/>
              </a:rPr>
              <a:t> et </a:t>
            </a:r>
            <a:r>
              <a:rPr lang="en-US" err="1">
                <a:effectLst/>
                <a:latin typeface="Arial" panose="020B0604020202020204" pitchFamily="34" charset="0"/>
              </a:rPr>
              <a:t>rernatia</a:t>
            </a:r>
            <a:r>
              <a:rPr lang="en-US">
                <a:effectLst/>
                <a:latin typeface="Arial" panose="020B0604020202020204" pitchFamily="34" charset="0"/>
              </a:rPr>
              <a:t> nisi </a:t>
            </a:r>
            <a:r>
              <a:rPr lang="en-US" err="1">
                <a:effectLst/>
                <a:latin typeface="Arial" panose="020B0604020202020204" pitchFamily="34" charset="0"/>
              </a:rPr>
              <a:t>assum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sedi</a:t>
            </a:r>
            <a:r>
              <a:rPr lang="en-US">
                <a:effectLst/>
                <a:latin typeface="Arial" panose="020B0604020202020204" pitchFamily="34" charset="0"/>
              </a:rPr>
              <a:t> que </a:t>
            </a:r>
            <a:r>
              <a:rPr lang="en-US" err="1">
                <a:effectLst/>
                <a:latin typeface="Arial" panose="020B0604020202020204" pitchFamily="34" charset="0"/>
              </a:rPr>
              <a:t>perspe</a:t>
            </a:r>
            <a:r>
              <a:rPr lang="en-US">
                <a:effectLst/>
                <a:latin typeface="Arial" panose="020B0604020202020204" pitchFamily="34" charset="0"/>
              </a:rPr>
              <a:t> nus </a:t>
            </a:r>
            <a:r>
              <a:rPr lang="en-US" err="1">
                <a:effectLst/>
                <a:latin typeface="Arial" panose="020B0604020202020204" pitchFamily="34" charset="0"/>
              </a:rPr>
              <a:t>restia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volupti</a:t>
            </a:r>
            <a:r>
              <a:rPr lang="en-US">
                <a:effectLst/>
                <a:latin typeface="Arial" panose="020B0604020202020204" pitchFamily="34" charset="0"/>
              </a:rPr>
              <a:t> id </a:t>
            </a:r>
            <a:r>
              <a:rPr lang="en-US" err="1">
                <a:effectLst/>
                <a:latin typeface="Arial" panose="020B0604020202020204" pitchFamily="34" charset="0"/>
              </a:rPr>
              <a:t>quame</a:t>
            </a:r>
            <a:r>
              <a:rPr lang="en-US">
                <a:effectLst/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18" name="Immagine 6">
            <a:extLst>
              <a:ext uri="{FF2B5EF4-FFF2-40B4-BE49-F238E27FC236}">
                <a16:creationId xmlns:a16="http://schemas.microsoft.com/office/drawing/2014/main" id="{C70BE5EE-A3BA-AC03-4EE1-97AB0C14ED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052" y="314801"/>
            <a:ext cx="780863" cy="5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28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orient="horz" pos="184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title">
    <p:bg>
      <p:bgPr>
        <a:solidFill>
          <a:srgbClr val="007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07BFA0-0AE6-5348-AF76-128746F0BF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8499" y="1181100"/>
            <a:ext cx="7740651" cy="3606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4000" b="1" i="0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chapter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title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and </a:t>
            </a:r>
          </a:p>
          <a:p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can go on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many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lines.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r>
              <a:rPr lang="it-IT" b="1" u="sng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b="1" u="sng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 b="1" u="sng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40pt, white.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A6A6C2BC-540B-DA0B-9A0B-2E62E0091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052" y="314801"/>
            <a:ext cx="780863" cy="53566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11D925-E357-1CDA-A85C-91B4026B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2474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90EC104-7678-219C-EA51-AD27C0134F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358" y="0"/>
            <a:ext cx="4573656" cy="5143500"/>
          </a:xfrm>
          <a:prstGeom prst="rect">
            <a:avLst/>
          </a:prstGeom>
          <a:solidFill>
            <a:srgbClr val="D9117E"/>
          </a:solidFill>
          <a:ln w="25400">
            <a:noFill/>
          </a:ln>
        </p:spPr>
        <p:txBody>
          <a:bodyPr anchor="ctr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64E78-D9CA-1087-A5ED-8A5D8132E82B}"/>
              </a:ext>
            </a:extLst>
          </p:cNvPr>
          <p:cNvCxnSpPr/>
          <p:nvPr userDrawn="1"/>
        </p:nvCxnSpPr>
        <p:spPr>
          <a:xfrm>
            <a:off x="4572298" y="0"/>
            <a:ext cx="0" cy="51435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9631BF5C-6077-EE7B-D51A-E87E0B03A1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7782" y="1181101"/>
            <a:ext cx="3511844" cy="103524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CREATIVE LAYOUT 01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Regular, 50pt, black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48F2847-8195-765A-78E7-BFB8583A7C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26813" y="2571750"/>
            <a:ext cx="4212291" cy="2216349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15" name="Immagine 6">
            <a:extLst>
              <a:ext uri="{FF2B5EF4-FFF2-40B4-BE49-F238E27FC236}">
                <a16:creationId xmlns:a16="http://schemas.microsoft.com/office/drawing/2014/main" id="{A76D2054-089C-C2E3-8557-2DDBBB4D22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sp>
        <p:nvSpPr>
          <p:cNvPr id="9" name="Title 12">
            <a:extLst>
              <a:ext uri="{FF2B5EF4-FFF2-40B4-BE49-F238E27FC236}">
                <a16:creationId xmlns:a16="http://schemas.microsoft.com/office/drawing/2014/main" id="{91B99B08-5316-E853-2F0E-235280483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339725"/>
            <a:ext cx="3558103" cy="98954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524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90EC104-7678-219C-EA51-AD27C0134F0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358" y="0"/>
            <a:ext cx="4573656" cy="5143500"/>
          </a:xfrm>
          <a:prstGeom prst="rect">
            <a:avLst/>
          </a:prstGeom>
          <a:solidFill>
            <a:srgbClr val="D9117E"/>
          </a:solidFill>
          <a:ln w="25400">
            <a:noFill/>
          </a:ln>
        </p:spPr>
        <p:txBody>
          <a:bodyPr anchor="b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264E78-D9CA-1087-A5ED-8A5D8132E82B}"/>
              </a:ext>
            </a:extLst>
          </p:cNvPr>
          <p:cNvCxnSpPr/>
          <p:nvPr userDrawn="1"/>
        </p:nvCxnSpPr>
        <p:spPr>
          <a:xfrm>
            <a:off x="4572298" y="0"/>
            <a:ext cx="0" cy="51435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48F2847-8195-765A-78E7-BFB8583A7C7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26813" y="1181101"/>
            <a:ext cx="4212291" cy="3606998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b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Segnaposto testo 4">
            <a:extLst>
              <a:ext uri="{FF2B5EF4-FFF2-40B4-BE49-F238E27FC236}">
                <a16:creationId xmlns:a16="http://schemas.microsoft.com/office/drawing/2014/main" id="{C82BA113-5816-8483-0311-58142B1D01A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8348" y="1522413"/>
            <a:ext cx="3162208" cy="2907903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it-IT" sz="18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CREATIVE LAYOUT 02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Arial Bold, 50pt, white.</a:t>
            </a:r>
          </a:p>
          <a:p>
            <a:r>
              <a:rPr lang="en-US" err="1">
                <a:effectLst/>
                <a:latin typeface="Arial" panose="020B0604020202020204" pitchFamily="34" charset="0"/>
              </a:rPr>
              <a:t>Ulparum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eicatium</a:t>
            </a:r>
            <a:r>
              <a:rPr lang="en-US">
                <a:effectLst/>
                <a:latin typeface="Arial" panose="020B0604020202020204" pitchFamily="34" charset="0"/>
              </a:rPr>
              <a:t> am </a:t>
            </a:r>
            <a:r>
              <a:rPr lang="en-US" err="1">
                <a:effectLst/>
                <a:latin typeface="Arial" panose="020B0604020202020204" pitchFamily="34" charset="0"/>
              </a:rPr>
              <a:t>expliquae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corum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ipsandis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doloribus</a:t>
            </a:r>
            <a:r>
              <a:rPr lang="en-US">
                <a:effectLst/>
                <a:latin typeface="Arial" panose="020B0604020202020204" pitchFamily="34" charset="0"/>
              </a:rPr>
              <a:t>, nihil </a:t>
            </a:r>
            <a:r>
              <a:rPr lang="en-US" err="1">
                <a:effectLst/>
                <a:latin typeface="Arial" panose="020B0604020202020204" pitchFamily="34" charset="0"/>
              </a:rPr>
              <a:t>miliqui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anditatem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ulpario</a:t>
            </a:r>
            <a:r>
              <a:rPr lang="en-US"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6" name="Immagine 6">
            <a:extLst>
              <a:ext uri="{FF2B5EF4-FFF2-40B4-BE49-F238E27FC236}">
                <a16:creationId xmlns:a16="http://schemas.microsoft.com/office/drawing/2014/main" id="{4044666F-3A92-A4D6-5E3A-F5C001655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sp>
        <p:nvSpPr>
          <p:cNvPr id="11" name="Title 12">
            <a:extLst>
              <a:ext uri="{FF2B5EF4-FFF2-40B4-BE49-F238E27FC236}">
                <a16:creationId xmlns:a16="http://schemas.microsoft.com/office/drawing/2014/main" id="{EDFDD6AB-46CD-42A5-8837-15BA1A3C9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339725"/>
            <a:ext cx="3558103" cy="989541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880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6">
            <a:extLst>
              <a:ext uri="{FF2B5EF4-FFF2-40B4-BE49-F238E27FC236}">
                <a16:creationId xmlns:a16="http://schemas.microsoft.com/office/drawing/2014/main" id="{549A74E2-82E9-D231-3F2E-676664A3E4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C92EE8F-887A-E48F-9C8F-7E97E03B18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8347" y="1522215"/>
            <a:ext cx="7740803" cy="177532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rgbClr val="0077BE"/>
              </a:buClr>
              <a:buFont typeface="Arial" panose="020B0604020202020204" pitchFamily="34" charset="0"/>
              <a:buNone/>
              <a:defRPr sz="1800"/>
            </a:lvl1pPr>
            <a:lvl2pPr>
              <a:lnSpc>
                <a:spcPts val="2175"/>
              </a:lnSpc>
              <a:buClr>
                <a:srgbClr val="FFA400"/>
              </a:buClr>
              <a:defRPr sz="15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r>
              <a:rPr 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Arial Bold, 18pt, black, left aligned.</a:t>
            </a:r>
            <a:endParaRPr lang="en-US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Cupios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inatime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ndamdienatus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inatus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omnitam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iaelinari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comaion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feculiqua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vem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vitam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praet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Catiliis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factam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atu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cam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nons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clerit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et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vituam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ausunt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C. Habus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omanum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atuit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moveru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id="{ACF6D2B9-6A5E-FB0D-54CC-4FC581AF8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547689"/>
            <a:ext cx="7065590" cy="37376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5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05C1135-4617-5347-BF06-185EAD13B1E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47371" y="3629970"/>
            <a:ext cx="3048498" cy="1531828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85E41AA-0692-E14C-953C-4E6201C3A3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340" y="3629970"/>
            <a:ext cx="3057010" cy="1531828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A54B99BC-EC03-6B40-AFAF-C4C5D22F513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-1656" y="3629970"/>
            <a:ext cx="3047970" cy="1531827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>
              <a:buNone/>
              <a:defRPr i="1">
                <a:solidFill>
                  <a:srgbClr val="D9117E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633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_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75286-57AD-2807-3941-73246A046B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1181100"/>
            <a:ext cx="2108200" cy="3978347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FF38AA1-782B-DCD0-BE70-C830C85BD60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104864" y="1181100"/>
            <a:ext cx="3165781" cy="1958432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91A672E-74A9-463A-81CB-A88B7A9E84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104864" y="3139532"/>
            <a:ext cx="3165781" cy="2019917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32C26262-B914-0B81-4A62-29A75E09C40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270645" y="3139533"/>
            <a:ext cx="1766795" cy="2019914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C661598-8942-EE2A-20C4-3B466AC44F5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029313" y="3125890"/>
            <a:ext cx="2130637" cy="2033558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17" name="Immagine 6">
            <a:extLst>
              <a:ext uri="{FF2B5EF4-FFF2-40B4-BE49-F238E27FC236}">
                <a16:creationId xmlns:a16="http://schemas.microsoft.com/office/drawing/2014/main" id="{B22BC4F3-BBDE-FC53-FAF3-702BD5692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CE3B132-88F3-2E93-2DEC-81011E0D3E2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70645" y="1181100"/>
            <a:ext cx="3889305" cy="1958433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Title 12">
            <a:extLst>
              <a:ext uri="{FF2B5EF4-FFF2-40B4-BE49-F238E27FC236}">
                <a16:creationId xmlns:a16="http://schemas.microsoft.com/office/drawing/2014/main" id="{7763C3A8-783F-3BC5-5E8F-628C7087E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547689"/>
            <a:ext cx="7065590" cy="37376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5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54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4I+4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75286-57AD-2807-3941-73246A046B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6062" y="1181100"/>
            <a:ext cx="1942776" cy="207630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D65ACC9E-0FFB-CD47-84D2-CD21A665942B}"/>
              </a:ext>
            </a:extLst>
          </p:cNvPr>
          <p:cNvCxnSpPr/>
          <p:nvPr userDrawn="1"/>
        </p:nvCxnSpPr>
        <p:spPr>
          <a:xfrm>
            <a:off x="0" y="4788099"/>
            <a:ext cx="45722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E6F353F-F5C0-8D9E-D692-503923623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5194" y="3457932"/>
            <a:ext cx="1568074" cy="97278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500" b="0" smtClean="0"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GALLERY 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WITH 4 IMAGES 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AND A TITLE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09D32F27-C03B-BB59-A1D4-01CA648BE3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48838" y="3457836"/>
            <a:ext cx="1563694" cy="97287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500" b="0" smtClean="0"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Arial Regular, 40pt, Black, </a:t>
            </a:r>
          </a:p>
          <a:p>
            <a:r>
              <a:rPr lang="en-US">
                <a:effectLst/>
                <a:latin typeface="Arial" panose="020B0604020202020204" pitchFamily="34" charset="0"/>
              </a:rPr>
              <a:t>left aligned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B0594253-457F-96C0-33B4-92E397CEF2D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87095" y="3457836"/>
            <a:ext cx="1566231" cy="97287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500" b="0" smtClean="0"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Opiem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r>
              <a:rPr lang="en-US" err="1">
                <a:effectLst/>
                <a:latin typeface="Arial" panose="020B0604020202020204" pitchFamily="34" charset="0"/>
              </a:rPr>
              <a:t>stra</a:t>
            </a:r>
            <a:r>
              <a:rPr lang="en-US">
                <a:effectLst/>
                <a:latin typeface="Arial" panose="020B0604020202020204" pitchFamily="34" charset="0"/>
              </a:rPr>
              <a:t> es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 err="1">
                <a:effectLst/>
                <a:latin typeface="Arial" panose="020B0604020202020204" pitchFamily="34" charset="0"/>
              </a:rPr>
              <a:t>Catusce</a:t>
            </a:r>
            <a:r>
              <a:rPr lang="en-US">
                <a:effectLst/>
                <a:latin typeface="Arial" panose="020B0604020202020204" pitchFamily="34" charset="0"/>
              </a:rPr>
              <a:t> re </a:t>
            </a:r>
            <a:r>
              <a:rPr lang="en-US" err="1">
                <a:effectLst/>
                <a:latin typeface="Arial" panose="020B0604020202020204" pitchFamily="34" charset="0"/>
              </a:rPr>
              <a:t>aus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 err="1">
                <a:effectLst/>
                <a:latin typeface="Arial" panose="020B0604020202020204" pitchFamily="34" charset="0"/>
              </a:rPr>
              <a:t>Cupios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inatime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1844E4DE-8465-B624-5DB0-AF7FD66FA5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36680" y="3457836"/>
            <a:ext cx="1546870" cy="972878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500" b="0" smtClean="0">
                <a:effectLst/>
              </a:defRPr>
            </a:lvl1pPr>
          </a:lstStyle>
          <a:p>
            <a:r>
              <a:rPr lang="en-US" err="1">
                <a:effectLst/>
                <a:latin typeface="Arial" panose="020B0604020202020204" pitchFamily="34" charset="0"/>
              </a:rPr>
              <a:t>Catusce</a:t>
            </a:r>
            <a:r>
              <a:rPr lang="en-US">
                <a:effectLst/>
                <a:latin typeface="Arial" panose="020B0604020202020204" pitchFamily="34" charset="0"/>
              </a:rPr>
              <a:t> re </a:t>
            </a:r>
            <a:r>
              <a:rPr lang="en-US" err="1">
                <a:effectLst/>
                <a:latin typeface="Arial" panose="020B0604020202020204" pitchFamily="34" charset="0"/>
              </a:rPr>
              <a:t>aus</a:t>
            </a:r>
            <a:r>
              <a:rPr lang="en-US">
                <a:effectLst/>
                <a:latin typeface="Arial" panose="020B0604020202020204" pitchFamily="34" charset="0"/>
              </a:rPr>
              <a:t>,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 err="1">
                <a:effectLst/>
                <a:latin typeface="Arial" panose="020B0604020202020204" pitchFamily="34" charset="0"/>
              </a:rPr>
              <a:t>Cupios</a:t>
            </a:r>
            <a:r>
              <a:rPr lang="en-US">
                <a:effectLst/>
                <a:latin typeface="Arial" panose="020B0604020202020204" pitchFamily="34" charset="0"/>
              </a:rPr>
              <a:t> </a:t>
            </a:r>
            <a:r>
              <a:rPr lang="en-US" err="1">
                <a:effectLst/>
                <a:latin typeface="Arial" panose="020B0604020202020204" pitchFamily="34" charset="0"/>
              </a:rPr>
              <a:t>inatime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D4D0A2D-9DEC-7C29-E4AB-364FCC3403A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644318" y="1181100"/>
            <a:ext cx="1942776" cy="207630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3488E339-E574-C914-23B7-0F96BBD2455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5120" y="1181100"/>
            <a:ext cx="1942776" cy="207630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FD97938A-8A14-898F-C93F-B2A55F4DE08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513377" y="1181100"/>
            <a:ext cx="1942776" cy="2076300"/>
          </a:xfrm>
          <a:prstGeom prst="rect">
            <a:avLst/>
          </a:prstGeom>
          <a:solidFill>
            <a:srgbClr val="D9117E"/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15" name="Immagine 6">
            <a:extLst>
              <a:ext uri="{FF2B5EF4-FFF2-40B4-BE49-F238E27FC236}">
                <a16:creationId xmlns:a16="http://schemas.microsoft.com/office/drawing/2014/main" id="{5AF42A14-0C2F-D3EF-0354-C7C48A240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75F03F7B-AF11-FCE1-9D33-02127C11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547689"/>
            <a:ext cx="7065590" cy="37376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50" b="1">
                <a:solidFill>
                  <a:srgbClr val="0077B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2" name="Connettore 1 8">
            <a:extLst>
              <a:ext uri="{FF2B5EF4-FFF2-40B4-BE49-F238E27FC236}">
                <a16:creationId xmlns:a16="http://schemas.microsoft.com/office/drawing/2014/main" id="{76DA2867-4AD1-58EC-A31D-8AB38E16ABBD}"/>
              </a:ext>
            </a:extLst>
          </p:cNvPr>
          <p:cNvCxnSpPr>
            <a:cxnSpLocks/>
          </p:cNvCxnSpPr>
          <p:nvPr userDrawn="1"/>
        </p:nvCxnSpPr>
        <p:spPr>
          <a:xfrm>
            <a:off x="0" y="4787900"/>
            <a:ext cx="45722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BE42F-F5A2-A7C9-DB02-EA02D1E33DC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9791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IB">
    <p:bg>
      <p:bgPr>
        <a:solidFill>
          <a:srgbClr val="D91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1 4">
            <a:extLst>
              <a:ext uri="{FF2B5EF4-FFF2-40B4-BE49-F238E27FC236}">
                <a16:creationId xmlns:a16="http://schemas.microsoft.com/office/drawing/2014/main" id="{90B341A5-7473-3CFE-C2C5-2FE58701AB71}"/>
              </a:ext>
            </a:extLst>
          </p:cNvPr>
          <p:cNvCxnSpPr>
            <a:cxnSpLocks/>
          </p:cNvCxnSpPr>
          <p:nvPr userDrawn="1"/>
        </p:nvCxnSpPr>
        <p:spPr>
          <a:xfrm>
            <a:off x="3168304" y="3453770"/>
            <a:ext cx="28072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6">
            <a:extLst>
              <a:ext uri="{FF2B5EF4-FFF2-40B4-BE49-F238E27FC236}">
                <a16:creationId xmlns:a16="http://schemas.microsoft.com/office/drawing/2014/main" id="{8BBDFD18-C6B0-CE16-0C14-67F8A427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5100"/>
            <a:ext cx="779990" cy="53506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2BA2E-3EE2-2EAE-A2A9-CED7B1D5E0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4896" y="1181100"/>
            <a:ext cx="7740757" cy="1979541"/>
          </a:xfrm>
          <a:prstGeom prst="rect">
            <a:avLst/>
          </a:prstGeom>
          <a:effectLst>
            <a:outerShdw blurRad="127000" dist="50800" dir="5400000" algn="ctr" rotWithShape="0">
              <a:srgbClr val="000000">
                <a:alpha val="50000"/>
              </a:srgbClr>
            </a:outerShdw>
          </a:effectLst>
        </p:spPr>
        <p:txBody>
          <a:bodyPr anchor="b"/>
          <a:lstStyle>
            <a:lvl1pPr marL="0" indent="0" algn="ctr">
              <a:buNone/>
              <a:defRPr sz="2400" b="1" i="1">
                <a:solidFill>
                  <a:schemeClr val="bg1"/>
                </a:solidFill>
                <a:latin typeface="Bodoni Moda 18pt SemiBold" pitchFamily="2" charset="77"/>
              </a:defRPr>
            </a:lvl1pPr>
            <a:lvl2pPr marL="342883" indent="0" algn="ctr">
              <a:buNone/>
              <a:defRPr sz="2400" b="1" i="1">
                <a:latin typeface="Bodoni Moda 18pt SemiBold" pitchFamily="2" charset="77"/>
              </a:defRPr>
            </a:lvl2pPr>
            <a:lvl3pPr marL="685766" indent="0" algn="ctr">
              <a:buNone/>
              <a:defRPr sz="2400" b="1" i="1">
                <a:latin typeface="Bodoni Moda 18pt SemiBold" pitchFamily="2" charset="77"/>
              </a:defRPr>
            </a:lvl3pPr>
            <a:lvl4pPr marL="1028649" indent="0" algn="ctr">
              <a:buNone/>
              <a:defRPr sz="2400" b="1" i="1">
                <a:latin typeface="Bodoni Moda 18pt SemiBold" pitchFamily="2" charset="77"/>
              </a:defRPr>
            </a:lvl4pPr>
            <a:lvl5pPr marL="1371531" indent="0" algn="ctr">
              <a:buNone/>
              <a:defRPr sz="2400" b="1" i="1">
                <a:latin typeface="Bodoni Moda 18pt SemiBold" pitchFamily="2" charset="77"/>
              </a:defRPr>
            </a:lvl5pPr>
          </a:lstStyle>
          <a:p>
            <a:pPr algn="ctr"/>
            <a:r>
              <a:rPr lang="en-US" sz="2400" b="1" i="1" kern="1200">
                <a:solidFill>
                  <a:schemeClr val="bg1"/>
                </a:solidFill>
                <a:effectLst/>
                <a:latin typeface="Bodoni Moda 18pt SemiBold" pitchFamily="2" charset="77"/>
                <a:ea typeface="+mn-ea"/>
                <a:cs typeface="+mn-cs"/>
              </a:rPr>
              <a:t>„This is a quote on a full image background. </a:t>
            </a:r>
            <a:br>
              <a:rPr lang="en-US" sz="2400" b="1" i="1" kern="1200">
                <a:solidFill>
                  <a:schemeClr val="bg1"/>
                </a:solidFill>
                <a:effectLst/>
                <a:latin typeface="Bodoni Moda 18pt SemiBold" pitchFamily="2" charset="77"/>
                <a:ea typeface="+mn-ea"/>
                <a:cs typeface="+mn-cs"/>
              </a:rPr>
            </a:br>
            <a:r>
              <a:rPr lang="en-US" sz="2400" b="1" i="1" kern="1200">
                <a:solidFill>
                  <a:schemeClr val="bg1"/>
                </a:solidFill>
                <a:effectLst/>
                <a:latin typeface="Bodoni Moda 18pt SemiBold" pitchFamily="2" charset="77"/>
                <a:ea typeface="+mn-ea"/>
                <a:cs typeface="+mn-cs"/>
              </a:rPr>
              <a:t>For longer quotes, use smaller font: </a:t>
            </a:r>
          </a:p>
          <a:p>
            <a:pPr algn="ctr"/>
            <a:r>
              <a:rPr lang="en-US" sz="2400" b="1" i="1" kern="1200">
                <a:solidFill>
                  <a:schemeClr val="bg1"/>
                </a:solidFill>
                <a:effectLst/>
                <a:latin typeface="Bodoni Moda 18pt SemiBold" pitchFamily="2" charset="77"/>
                <a:ea typeface="+mn-ea"/>
                <a:cs typeface="+mn-cs"/>
              </a:rPr>
              <a:t>Bodoni </a:t>
            </a:r>
            <a:r>
              <a:rPr lang="en-US" sz="2400" b="1" i="1" kern="1200" err="1">
                <a:solidFill>
                  <a:schemeClr val="bg1"/>
                </a:solidFill>
                <a:effectLst/>
                <a:latin typeface="Bodoni Moda 18pt SemiBold" pitchFamily="2" charset="77"/>
                <a:ea typeface="+mn-ea"/>
                <a:cs typeface="+mn-cs"/>
              </a:rPr>
              <a:t>Moda</a:t>
            </a:r>
            <a:r>
              <a:rPr lang="en-US" sz="2400" b="1" i="1" kern="1200">
                <a:solidFill>
                  <a:schemeClr val="bg1"/>
                </a:solidFill>
                <a:effectLst/>
                <a:latin typeface="Bodoni Moda 18pt SemiBold" pitchFamily="2" charset="77"/>
                <a:ea typeface="+mn-ea"/>
                <a:cs typeface="+mn-cs"/>
              </a:rPr>
              <a:t>, 64pt, bold, white, with shadow“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9D558C-FE45-8632-993F-2BE06CE627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347" y="3804047"/>
            <a:ext cx="7740757" cy="994172"/>
          </a:xfrm>
          <a:prstGeom prst="rect">
            <a:avLst/>
          </a:prstGeom>
          <a:effectLst>
            <a:outerShdw blurRad="127000" dist="50800" dir="54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Author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076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E7063B-B378-6000-A1CF-6F361660E8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4896" y="1377083"/>
            <a:ext cx="2128107" cy="2128835"/>
          </a:xfrm>
          <a:prstGeom prst="ellipse">
            <a:avLst/>
          </a:prstGeom>
          <a:solidFill>
            <a:srgbClr val="D9117E"/>
          </a:solidFill>
        </p:spPr>
        <p:txBody>
          <a:bodyPr anchor="ctr"/>
          <a:lstStyle>
            <a:lvl1pPr marL="0" indent="0" algn="ctr">
              <a:buNone/>
              <a:defRPr sz="1125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8F6C9DF2-DB7A-FFC9-6CB6-93DA5F6F11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896" y="3700840"/>
            <a:ext cx="2108139" cy="24180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US" sz="1275" b="1" smtClean="0"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First Name Surname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F340A59-CFFB-881D-5325-2EF109CAEEE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4896" y="3946833"/>
            <a:ext cx="2108139" cy="24180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US" sz="1275" b="0" smtClean="0"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Position</a:t>
            </a:r>
          </a:p>
        </p:txBody>
      </p:sp>
      <p:pic>
        <p:nvPicPr>
          <p:cNvPr id="14" name="Immagine 6">
            <a:extLst>
              <a:ext uri="{FF2B5EF4-FFF2-40B4-BE49-F238E27FC236}">
                <a16:creationId xmlns:a16="http://schemas.microsoft.com/office/drawing/2014/main" id="{A2DAA34D-A9D1-AC0E-359F-46CE61BEA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66D1582-5C44-F186-4770-7F29041C70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18526" y="1181100"/>
            <a:ext cx="4565024" cy="32496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3000" i="1">
                <a:solidFill>
                  <a:srgbClr val="FFA400"/>
                </a:solidFill>
                <a:latin typeface="Bodoni Moda 18pt" pitchFamily="2" charset="77"/>
              </a:defRPr>
            </a:lvl1pPr>
            <a:lvl2pPr marL="342883" indent="0">
              <a:lnSpc>
                <a:spcPct val="100000"/>
              </a:lnSpc>
              <a:buNone/>
              <a:defRPr sz="3000" i="1">
                <a:solidFill>
                  <a:srgbClr val="FFA400"/>
                </a:solidFill>
                <a:latin typeface="Bodoni Moda 18pt" pitchFamily="2" charset="77"/>
              </a:defRPr>
            </a:lvl2pPr>
            <a:lvl3pPr marL="685766" indent="0">
              <a:lnSpc>
                <a:spcPct val="100000"/>
              </a:lnSpc>
              <a:buNone/>
              <a:defRPr sz="3000" i="1">
                <a:solidFill>
                  <a:srgbClr val="FFA400"/>
                </a:solidFill>
                <a:latin typeface="Bodoni Moda 18pt" pitchFamily="2" charset="77"/>
              </a:defRPr>
            </a:lvl3pPr>
            <a:lvl4pPr marL="1028649" indent="0">
              <a:lnSpc>
                <a:spcPct val="100000"/>
              </a:lnSpc>
              <a:buNone/>
              <a:defRPr sz="3000" i="1">
                <a:solidFill>
                  <a:srgbClr val="FFA400"/>
                </a:solidFill>
                <a:latin typeface="Bodoni Moda 18pt" pitchFamily="2" charset="77"/>
              </a:defRPr>
            </a:lvl4pPr>
            <a:lvl5pPr marL="1371532" indent="0">
              <a:lnSpc>
                <a:spcPct val="100000"/>
              </a:lnSpc>
              <a:buNone/>
              <a:defRPr sz="3000" i="1">
                <a:solidFill>
                  <a:srgbClr val="FFA400"/>
                </a:solidFill>
                <a:latin typeface="Bodoni Moda 18pt" pitchFamily="2" charset="77"/>
              </a:defRPr>
            </a:lvl5pPr>
          </a:lstStyle>
          <a:p>
            <a:pPr lvl="0"/>
            <a:r>
              <a:rPr lang="en-US"/>
              <a:t>This is a quote, Bodoni </a:t>
            </a:r>
            <a:r>
              <a:rPr lang="en-US" err="1"/>
              <a:t>Moda</a:t>
            </a:r>
            <a:r>
              <a:rPr lang="en-US"/>
              <a:t> Italic, 30 pt.</a:t>
            </a:r>
          </a:p>
          <a:p>
            <a:pPr lvl="0"/>
            <a:r>
              <a:rPr lang="en-US"/>
              <a:t>No more than 5 lines of text inside this textbox.</a:t>
            </a:r>
          </a:p>
          <a:p>
            <a:pPr lvl="0"/>
            <a:r>
              <a:rPr lang="en-US"/>
              <a:t>Thanks!</a:t>
            </a:r>
            <a:endParaRPr lang="en-GB"/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B6DCB2BC-84DF-384B-ACE7-D07B67A9A501}"/>
              </a:ext>
            </a:extLst>
          </p:cNvPr>
          <p:cNvCxnSpPr>
            <a:cxnSpLocks/>
          </p:cNvCxnSpPr>
          <p:nvPr userDrawn="1"/>
        </p:nvCxnSpPr>
        <p:spPr>
          <a:xfrm>
            <a:off x="0" y="4787900"/>
            <a:ext cx="45722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6125797-C559-E1C2-9D66-5880EE84669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066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uote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E7063B-B378-6000-A1CF-6F361660E8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91414" y="825699"/>
            <a:ext cx="2128107" cy="2128835"/>
          </a:xfrm>
          <a:prstGeom prst="ellipse">
            <a:avLst/>
          </a:prstGeom>
          <a:solidFill>
            <a:srgbClr val="D9117E"/>
          </a:solidFill>
        </p:spPr>
        <p:txBody>
          <a:bodyPr anchor="ctr"/>
          <a:lstStyle>
            <a:lvl1pPr marL="0" indent="0" algn="ctr">
              <a:buNone/>
              <a:defRPr sz="1125" i="1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8F6C9DF2-DB7A-FFC9-6CB6-93DA5F6F11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17930" y="4009599"/>
            <a:ext cx="2108139" cy="24180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US" sz="1275" b="1" smtClean="0"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First Name Surname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F340A59-CFFB-881D-5325-2EF109CAEEE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7930" y="4255592"/>
            <a:ext cx="2108139" cy="241806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lang="en-US" sz="1275" b="0" smtClean="0">
                <a:effectLst/>
              </a:defRPr>
            </a:lvl1pPr>
          </a:lstStyle>
          <a:p>
            <a:r>
              <a:rPr lang="en-US">
                <a:effectLst/>
                <a:latin typeface="Arial" panose="020B0604020202020204" pitchFamily="34" charset="0"/>
              </a:rPr>
              <a:t>Position</a:t>
            </a:r>
          </a:p>
        </p:txBody>
      </p:sp>
      <p:cxnSp>
        <p:nvCxnSpPr>
          <p:cNvPr id="12" name="Connettore 1 4">
            <a:extLst>
              <a:ext uri="{FF2B5EF4-FFF2-40B4-BE49-F238E27FC236}">
                <a16:creationId xmlns:a16="http://schemas.microsoft.com/office/drawing/2014/main" id="{54B54CC3-B019-80EA-5228-B20B0D63487E}"/>
              </a:ext>
            </a:extLst>
          </p:cNvPr>
          <p:cNvCxnSpPr>
            <a:cxnSpLocks/>
          </p:cNvCxnSpPr>
          <p:nvPr userDrawn="1"/>
        </p:nvCxnSpPr>
        <p:spPr>
          <a:xfrm>
            <a:off x="3867402" y="3826488"/>
            <a:ext cx="14032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6">
            <a:extLst>
              <a:ext uri="{FF2B5EF4-FFF2-40B4-BE49-F238E27FC236}">
                <a16:creationId xmlns:a16="http://schemas.microsoft.com/office/drawing/2014/main" id="{C8750859-9970-58CA-E3D1-BB76E2AE84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0F3DC5C-5583-E8AC-7446-642492E1D4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8500" y="2954535"/>
            <a:ext cx="7385050" cy="87195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buNone/>
              <a:defRPr sz="3000" i="1">
                <a:solidFill>
                  <a:srgbClr val="FFA400"/>
                </a:solidFill>
                <a:latin typeface="Bodoni Moda 18pt" pitchFamily="2" charset="77"/>
              </a:defRPr>
            </a:lvl1pPr>
            <a:lvl2pPr marL="342883" indent="0">
              <a:lnSpc>
                <a:spcPct val="100000"/>
              </a:lnSpc>
              <a:buNone/>
              <a:defRPr sz="3000" i="1">
                <a:solidFill>
                  <a:srgbClr val="FFA400"/>
                </a:solidFill>
                <a:latin typeface="Bodoni Moda 18pt" pitchFamily="2" charset="77"/>
              </a:defRPr>
            </a:lvl2pPr>
            <a:lvl3pPr marL="685766" indent="0">
              <a:lnSpc>
                <a:spcPct val="100000"/>
              </a:lnSpc>
              <a:buNone/>
              <a:defRPr sz="3000" i="1">
                <a:solidFill>
                  <a:srgbClr val="FFA400"/>
                </a:solidFill>
                <a:latin typeface="Bodoni Moda 18pt" pitchFamily="2" charset="77"/>
              </a:defRPr>
            </a:lvl3pPr>
            <a:lvl4pPr marL="1028649" indent="0">
              <a:lnSpc>
                <a:spcPct val="100000"/>
              </a:lnSpc>
              <a:buNone/>
              <a:defRPr sz="3000" i="1">
                <a:solidFill>
                  <a:srgbClr val="FFA400"/>
                </a:solidFill>
                <a:latin typeface="Bodoni Moda 18pt" pitchFamily="2" charset="77"/>
              </a:defRPr>
            </a:lvl4pPr>
            <a:lvl5pPr marL="1371532" indent="0">
              <a:lnSpc>
                <a:spcPct val="100000"/>
              </a:lnSpc>
              <a:buNone/>
              <a:defRPr sz="3000" i="1">
                <a:solidFill>
                  <a:srgbClr val="FFA400"/>
                </a:solidFill>
                <a:latin typeface="Bodoni Moda 18pt" pitchFamily="2" charset="77"/>
              </a:defRPr>
            </a:lvl5pPr>
          </a:lstStyle>
          <a:p>
            <a:pPr lvl="0"/>
            <a:r>
              <a:rPr lang="en-US"/>
              <a:t>Short quote. Bodoni </a:t>
            </a:r>
            <a:r>
              <a:rPr lang="en-US" err="1"/>
              <a:t>Moda</a:t>
            </a:r>
            <a:r>
              <a:rPr lang="en-US"/>
              <a:t> Italic, 30pt.</a:t>
            </a:r>
            <a:endParaRPr lang="en-GB"/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3678A56-B3A8-C048-ACB0-CBD0C3EB147C}"/>
              </a:ext>
            </a:extLst>
          </p:cNvPr>
          <p:cNvCxnSpPr>
            <a:cxnSpLocks/>
          </p:cNvCxnSpPr>
          <p:nvPr userDrawn="1"/>
        </p:nvCxnSpPr>
        <p:spPr>
          <a:xfrm>
            <a:off x="0" y="4787900"/>
            <a:ext cx="45722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6917D2-8F46-7FCA-2E4D-62305A5F9357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3059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_title">
    <p:bg>
      <p:bgPr>
        <a:solidFill>
          <a:srgbClr val="007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07BFA0-0AE6-5348-AF76-128746F0BF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8499" y="1181101"/>
            <a:ext cx="7740651" cy="68085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4000" b="1" i="0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Thank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you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!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A6A6C2BC-540B-DA0B-9A0B-2E62E0091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052" y="314801"/>
            <a:ext cx="780863" cy="53566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45E6FA-853B-45BB-6BC0-E208FB84CC4F}"/>
              </a:ext>
            </a:extLst>
          </p:cNvPr>
          <p:cNvCxnSpPr>
            <a:cxnSpLocks/>
          </p:cNvCxnSpPr>
          <p:nvPr userDrawn="1"/>
        </p:nvCxnSpPr>
        <p:spPr>
          <a:xfrm>
            <a:off x="3511550" y="2203269"/>
            <a:ext cx="21082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testo 4">
            <a:extLst>
              <a:ext uri="{FF2B5EF4-FFF2-40B4-BE49-F238E27FC236}">
                <a16:creationId xmlns:a16="http://schemas.microsoft.com/office/drawing/2014/main" id="{7B44E6CA-57E2-E6CA-421D-405F39489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347" y="2571750"/>
            <a:ext cx="7740757" cy="1858566"/>
          </a:xfrm>
          <a:prstGeom prst="rect">
            <a:avLst/>
          </a:prstGeom>
          <a:effectLst/>
        </p:spPr>
        <p:txBody>
          <a:bodyPr lIns="0" tIns="0" rIns="0" bIns="0" anchor="t"/>
          <a:lstStyle>
            <a:lvl1pPr marL="0" indent="0" algn="ctr">
              <a:lnSpc>
                <a:spcPts val="3150"/>
              </a:lnSpc>
              <a:spcBef>
                <a:spcPts val="0"/>
              </a:spcBef>
              <a:buNone/>
              <a:defRPr lang="it-IT" sz="18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Author’s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information</a:t>
            </a:r>
          </a:p>
        </p:txBody>
      </p:sp>
    </p:spTree>
    <p:extLst>
      <p:ext uri="{BB962C8B-B14F-4D97-AF65-F5344CB8AC3E}">
        <p14:creationId xmlns:p14="http://schemas.microsoft.com/office/powerpoint/2010/main" val="26555074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ter_title">
    <p:bg>
      <p:bgPr>
        <a:solidFill>
          <a:srgbClr val="007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07BFA0-0AE6-5348-AF76-128746F0BF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8499" y="1181101"/>
            <a:ext cx="7740651" cy="68085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4000" b="1" i="0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Thank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you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!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A6A6C2BC-540B-DA0B-9A0B-2E62E0091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052" y="314801"/>
            <a:ext cx="780863" cy="53566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45E6FA-853B-45BB-6BC0-E208FB84CC4F}"/>
              </a:ext>
            </a:extLst>
          </p:cNvPr>
          <p:cNvCxnSpPr>
            <a:cxnSpLocks/>
          </p:cNvCxnSpPr>
          <p:nvPr userDrawn="1"/>
        </p:nvCxnSpPr>
        <p:spPr>
          <a:xfrm>
            <a:off x="3511550" y="2203269"/>
            <a:ext cx="21082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testo 4">
            <a:extLst>
              <a:ext uri="{FF2B5EF4-FFF2-40B4-BE49-F238E27FC236}">
                <a16:creationId xmlns:a16="http://schemas.microsoft.com/office/drawing/2014/main" id="{7B44E6CA-57E2-E6CA-421D-405F39489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347" y="2571750"/>
            <a:ext cx="7740757" cy="1858566"/>
          </a:xfrm>
          <a:prstGeom prst="rect">
            <a:avLst/>
          </a:prstGeom>
          <a:effectLst/>
        </p:spPr>
        <p:txBody>
          <a:bodyPr lIns="0" tIns="0" rIns="0" bIns="0" anchor="t"/>
          <a:lstStyle>
            <a:lvl1pPr marL="0" indent="0" algn="ctr">
              <a:lnSpc>
                <a:spcPts val="3150"/>
              </a:lnSpc>
              <a:spcBef>
                <a:spcPts val="0"/>
              </a:spcBef>
              <a:buNone/>
              <a:defRPr lang="it-IT" sz="18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Author’s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information</a:t>
            </a:r>
          </a:p>
        </p:txBody>
      </p:sp>
    </p:spTree>
    <p:extLst>
      <p:ext uri="{BB962C8B-B14F-4D97-AF65-F5344CB8AC3E}">
        <p14:creationId xmlns:p14="http://schemas.microsoft.com/office/powerpoint/2010/main" val="246820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B19CC117-CADA-4C41-BD7F-E236DB4803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8500" y="1188555"/>
            <a:ext cx="7740650" cy="324176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4000" b="1" u="none" smtClean="0">
                <a:solidFill>
                  <a:srgbClr val="0077BE"/>
                </a:solidFill>
                <a:effectLst/>
              </a:defRPr>
            </a:lvl1pPr>
          </a:lstStyle>
          <a:p>
            <a:r>
              <a:rPr lang="it-IT" err="1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There</a:t>
            </a:r>
            <a:r>
              <a:rPr lang="it-IT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could</a:t>
            </a:r>
            <a:r>
              <a:rPr lang="it-IT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 be a</a:t>
            </a:r>
          </a:p>
          <a:p>
            <a:r>
              <a:rPr lang="it-IT" err="1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Section</a:t>
            </a:r>
            <a:r>
              <a:rPr lang="it-IT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title</a:t>
            </a:r>
            <a:r>
              <a:rPr lang="it-IT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as</a:t>
            </a:r>
            <a:r>
              <a:rPr lang="it-IT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err="1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well</a:t>
            </a:r>
            <a:r>
              <a:rPr lang="it-IT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it-IT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0077BE"/>
                </a:solidFill>
                <a:effectLst/>
                <a:latin typeface="Arial" panose="020B0604020202020204" pitchFamily="34" charset="0"/>
              </a:rPr>
              <a:t>, 40pt, blue</a:t>
            </a:r>
          </a:p>
        </p:txBody>
      </p:sp>
      <p:pic>
        <p:nvPicPr>
          <p:cNvPr id="5" name="Immagine 6">
            <a:extLst>
              <a:ext uri="{FF2B5EF4-FFF2-40B4-BE49-F238E27FC236}">
                <a16:creationId xmlns:a16="http://schemas.microsoft.com/office/drawing/2014/main" id="{8A0301B8-0086-226D-4C3B-BDE05703C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406842-96A8-5ECD-1304-DAC3834EA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6623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>
            <a:extLst>
              <a:ext uri="{FF2B5EF4-FFF2-40B4-BE49-F238E27FC236}">
                <a16:creationId xmlns:a16="http://schemas.microsoft.com/office/drawing/2014/main" id="{A6A6C2BC-540B-DA0B-9A0B-2E62E0091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052" y="314801"/>
            <a:ext cx="780863" cy="53566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45E6FA-853B-45BB-6BC0-E208FB84CC4F}"/>
              </a:ext>
            </a:extLst>
          </p:cNvPr>
          <p:cNvCxnSpPr>
            <a:cxnSpLocks/>
          </p:cNvCxnSpPr>
          <p:nvPr userDrawn="1"/>
        </p:nvCxnSpPr>
        <p:spPr>
          <a:xfrm>
            <a:off x="3511550" y="2203269"/>
            <a:ext cx="21082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E287EC4-2639-19E3-9621-5DE252660D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57130"/>
            <a:ext cx="4572298" cy="138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D2901E-6F01-7B8F-C720-057089A9343A}"/>
              </a:ext>
            </a:extLst>
          </p:cNvPr>
          <p:cNvSpPr txBox="1"/>
          <p:nvPr userDrawn="1"/>
        </p:nvSpPr>
        <p:spPr>
          <a:xfrm>
            <a:off x="698500" y="1533044"/>
            <a:ext cx="8089900" cy="67022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4000" b="1">
                <a:solidFill>
                  <a:srgbClr val="0077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with ESO</a:t>
            </a:r>
          </a:p>
        </p:txBody>
      </p:sp>
      <p:pic>
        <p:nvPicPr>
          <p:cNvPr id="9" name="Immagine 6">
            <a:extLst>
              <a:ext uri="{FF2B5EF4-FFF2-40B4-BE49-F238E27FC236}">
                <a16:creationId xmlns:a16="http://schemas.microsoft.com/office/drawing/2014/main" id="{E7394E51-8B69-8628-0789-CBF48C1E86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867C50-D25C-657A-B32A-BF78AE7AA4B9}"/>
              </a:ext>
            </a:extLst>
          </p:cNvPr>
          <p:cNvCxnSpPr>
            <a:cxnSpLocks/>
          </p:cNvCxnSpPr>
          <p:nvPr userDrawn="1"/>
        </p:nvCxnSpPr>
        <p:spPr>
          <a:xfrm>
            <a:off x="3510000" y="2555444"/>
            <a:ext cx="2108200" cy="0"/>
          </a:xfrm>
          <a:prstGeom prst="line">
            <a:avLst/>
          </a:prstGeom>
          <a:ln w="12700">
            <a:solidFill>
              <a:srgbClr val="0077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B5816F9-0DC7-65A5-A9D3-93F66B7FF75A}"/>
              </a:ext>
            </a:extLst>
          </p:cNvPr>
          <p:cNvGrpSpPr/>
          <p:nvPr userDrawn="1"/>
        </p:nvGrpSpPr>
        <p:grpSpPr>
          <a:xfrm>
            <a:off x="2880384" y="3024228"/>
            <a:ext cx="3383232" cy="536494"/>
            <a:chOff x="2527782" y="2733756"/>
            <a:chExt cx="3383232" cy="5364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A66B33C-4A6C-6728-892A-252167B20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527782" y="2733756"/>
              <a:ext cx="531703" cy="53649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4EDA7C4-734A-46B9-8332-1AC15B6179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092885" y="2733756"/>
              <a:ext cx="536494" cy="5364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E21EF86-E1CC-590E-EFE6-266C8FECC7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667655" y="2733756"/>
              <a:ext cx="531703" cy="53649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A0279D1-6DB5-01AD-E832-3A20CBC14A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235013" y="2733756"/>
              <a:ext cx="531703" cy="53649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CD3D97E-17E0-71AF-737C-581CF95A9D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4804788" y="2733756"/>
              <a:ext cx="531660" cy="53649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3149DE2-CC4D-4C47-5936-3EA9A29A4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374520" y="2733756"/>
              <a:ext cx="536494" cy="536494"/>
            </a:xfrm>
            <a:prstGeom prst="rect">
              <a:avLst/>
            </a:prstGeom>
          </p:spPr>
        </p:pic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1FE189-5E86-FEBC-4C33-DFE781EF26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459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6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ter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6">
            <a:extLst>
              <a:ext uri="{FF2B5EF4-FFF2-40B4-BE49-F238E27FC236}">
                <a16:creationId xmlns:a16="http://schemas.microsoft.com/office/drawing/2014/main" id="{A6A6C2BC-540B-DA0B-9A0B-2E62E0091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052" y="314801"/>
            <a:ext cx="780863" cy="53566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45E6FA-853B-45BB-6BC0-E208FB84CC4F}"/>
              </a:ext>
            </a:extLst>
          </p:cNvPr>
          <p:cNvCxnSpPr>
            <a:cxnSpLocks/>
          </p:cNvCxnSpPr>
          <p:nvPr userDrawn="1"/>
        </p:nvCxnSpPr>
        <p:spPr>
          <a:xfrm>
            <a:off x="3511550" y="2203269"/>
            <a:ext cx="21082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E287EC4-2639-19E3-9621-5DE252660D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57130"/>
            <a:ext cx="4572298" cy="138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D2901E-6F01-7B8F-C720-057089A9343A}"/>
              </a:ext>
            </a:extLst>
          </p:cNvPr>
          <p:cNvSpPr txBox="1"/>
          <p:nvPr userDrawn="1"/>
        </p:nvSpPr>
        <p:spPr>
          <a:xfrm>
            <a:off x="698500" y="1130420"/>
            <a:ext cx="8089900" cy="670225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4000" b="1">
                <a:solidFill>
                  <a:srgbClr val="0077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9" name="Immagine 6">
            <a:extLst>
              <a:ext uri="{FF2B5EF4-FFF2-40B4-BE49-F238E27FC236}">
                <a16:creationId xmlns:a16="http://schemas.microsoft.com/office/drawing/2014/main" id="{E7394E51-8B69-8628-0789-CBF48C1E86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867C50-D25C-657A-B32A-BF78AE7AA4B9}"/>
              </a:ext>
            </a:extLst>
          </p:cNvPr>
          <p:cNvCxnSpPr>
            <a:cxnSpLocks/>
          </p:cNvCxnSpPr>
          <p:nvPr userDrawn="1"/>
        </p:nvCxnSpPr>
        <p:spPr>
          <a:xfrm>
            <a:off x="3510000" y="2152820"/>
            <a:ext cx="2108200" cy="0"/>
          </a:xfrm>
          <a:prstGeom prst="line">
            <a:avLst/>
          </a:prstGeom>
          <a:ln w="12700">
            <a:solidFill>
              <a:srgbClr val="0077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8A66B33C-4A6C-6728-892A-252167B20FB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975" y="2509167"/>
            <a:ext cx="263828" cy="2662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EDA7C4-734A-46B9-8332-1AC15B61795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787" y="2866582"/>
            <a:ext cx="266205" cy="2662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21EF86-E1CC-590E-EFE6-266C8FECC75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975" y="3217247"/>
            <a:ext cx="263828" cy="2662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101091-6D93-C49E-A6CE-19087E3C8BA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186" y="3925178"/>
            <a:ext cx="263821" cy="2661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D3D97E-17E0-71AF-737C-581CF95A9D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986" y="3571212"/>
            <a:ext cx="263806" cy="26620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83C69-FD46-990B-F8A2-F8177A4BF5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3963" y="2504996"/>
            <a:ext cx="3524251" cy="168637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800" b="1"/>
            </a:lvl1pPr>
          </a:lstStyle>
          <a:p>
            <a:pPr lvl="0"/>
            <a:r>
              <a:rPr lang="en-US"/>
              <a:t>Speaker’s info</a:t>
            </a:r>
          </a:p>
          <a:p>
            <a:pPr lvl="0"/>
            <a:r>
              <a:rPr lang="en-US"/>
              <a:t>XXXXX</a:t>
            </a:r>
          </a:p>
          <a:p>
            <a:pPr lvl="0"/>
            <a:r>
              <a:rPr lang="en-US"/>
              <a:t>XXXX</a:t>
            </a:r>
          </a:p>
          <a:p>
            <a:pPr lvl="0"/>
            <a:r>
              <a:rPr lang="en-US"/>
              <a:t>XXXX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7B713-57B4-F804-FFD7-3E8B151128A6}"/>
              </a:ext>
            </a:extLst>
          </p:cNvPr>
          <p:cNvSpPr txBox="1"/>
          <p:nvPr userDrawn="1"/>
        </p:nvSpPr>
        <p:spPr>
          <a:xfrm>
            <a:off x="5104800" y="2534400"/>
            <a:ext cx="3175000" cy="24120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/>
            <a:r>
              <a:rPr lang="en-US" sz="1400" err="1"/>
              <a:t>ESOAstronomy</a:t>
            </a:r>
            <a:endParaRPr lang="en-GB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DEA5B8-2172-C99F-47E1-5E33CD2DF0D2}"/>
              </a:ext>
            </a:extLst>
          </p:cNvPr>
          <p:cNvSpPr txBox="1"/>
          <p:nvPr userDrawn="1"/>
        </p:nvSpPr>
        <p:spPr>
          <a:xfrm>
            <a:off x="5104800" y="2865600"/>
            <a:ext cx="3175200" cy="24120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/>
            <a:r>
              <a:rPr lang="en-US" sz="1400" err="1"/>
              <a:t>esoastronomy</a:t>
            </a:r>
            <a:endParaRPr lang="en-GB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8BEA82-AC41-4832-A1A5-26F1160DC9CE}"/>
              </a:ext>
            </a:extLst>
          </p:cNvPr>
          <p:cNvSpPr txBox="1"/>
          <p:nvPr userDrawn="1"/>
        </p:nvSpPr>
        <p:spPr>
          <a:xfrm>
            <a:off x="5104800" y="3222000"/>
            <a:ext cx="3175200" cy="21544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/>
            <a:r>
              <a:rPr lang="en-US" sz="1400"/>
              <a:t>@ESO</a:t>
            </a:r>
            <a:endParaRPr lang="en-GB" sz="1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21F756-786C-FF83-EA6B-6AC0FF751FE7}"/>
              </a:ext>
            </a:extLst>
          </p:cNvPr>
          <p:cNvSpPr txBox="1"/>
          <p:nvPr userDrawn="1"/>
        </p:nvSpPr>
        <p:spPr>
          <a:xfrm>
            <a:off x="5104800" y="3571200"/>
            <a:ext cx="3175200" cy="24120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/>
            <a:r>
              <a:rPr lang="en-GB" sz="1400" err="1"/>
              <a:t>european</a:t>
            </a:r>
            <a:r>
              <a:rPr lang="en-GB" sz="1400"/>
              <a:t>-southern-observatory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FDBC1A-888E-47D9-BC8E-690D4EF894D3}"/>
              </a:ext>
            </a:extLst>
          </p:cNvPr>
          <p:cNvSpPr txBox="1"/>
          <p:nvPr userDrawn="1"/>
        </p:nvSpPr>
        <p:spPr>
          <a:xfrm>
            <a:off x="5104800" y="3927600"/>
            <a:ext cx="3175200" cy="24120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lvl="0"/>
            <a:r>
              <a:rPr lang="en-GB" sz="1400" err="1"/>
              <a:t>ESOObservatory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088326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6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1T+BB">
    <p:bg>
      <p:bgPr>
        <a:solidFill>
          <a:srgbClr val="007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4F7754-861B-95B2-47A3-4057AA72C4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ESO 60th anniversary event, Paris November 2022</a:t>
            </a:r>
          </a:p>
        </p:txBody>
      </p:sp>
      <p:pic>
        <p:nvPicPr>
          <p:cNvPr id="6" name="Immagine 6">
            <a:extLst>
              <a:ext uri="{FF2B5EF4-FFF2-40B4-BE49-F238E27FC236}">
                <a16:creationId xmlns:a16="http://schemas.microsoft.com/office/drawing/2014/main" id="{C4B53C62-85C3-E4F5-349F-33E103F9D0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053" y="314802"/>
            <a:ext cx="780863" cy="535663"/>
          </a:xfrm>
          <a:prstGeom prst="rect">
            <a:avLst/>
          </a:prstGeom>
        </p:spPr>
      </p:pic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F7A1C6EB-D6E5-4663-F081-CB34BF0E90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348" y="1181100"/>
            <a:ext cx="7740757" cy="3249216"/>
          </a:xfrm>
          <a:prstGeom prst="rect">
            <a:avLst/>
          </a:prstGeom>
          <a:effectLst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TEXT ON BLUE BACKGROUND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24pt, white, centre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aligned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itle 12">
            <a:extLst>
              <a:ext uri="{FF2B5EF4-FFF2-40B4-BE49-F238E27FC236}">
                <a16:creationId xmlns:a16="http://schemas.microsoft.com/office/drawing/2014/main" id="{3E463D8C-A4A1-A4FC-8DBE-DE0B2D53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339726"/>
            <a:ext cx="7065499" cy="58694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7" name="Connettore 1 5">
            <a:extLst>
              <a:ext uri="{FF2B5EF4-FFF2-40B4-BE49-F238E27FC236}">
                <a16:creationId xmlns:a16="http://schemas.microsoft.com/office/drawing/2014/main" id="{F9D08488-D42E-B536-2B3C-2004B540E43E}"/>
              </a:ext>
            </a:extLst>
          </p:cNvPr>
          <p:cNvCxnSpPr>
            <a:cxnSpLocks/>
          </p:cNvCxnSpPr>
          <p:nvPr/>
        </p:nvCxnSpPr>
        <p:spPr>
          <a:xfrm>
            <a:off x="0" y="4787900"/>
            <a:ext cx="45722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3260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2TL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D65ACC9E-0FFB-CD47-84D2-CD21A665942B}"/>
              </a:ext>
            </a:extLst>
          </p:cNvPr>
          <p:cNvCxnSpPr/>
          <p:nvPr userDrawn="1"/>
        </p:nvCxnSpPr>
        <p:spPr>
          <a:xfrm>
            <a:off x="0" y="4788099"/>
            <a:ext cx="45722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5E6DC8F8-5D55-6AE6-D948-D04F53DE7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547689"/>
            <a:ext cx="7385332" cy="37376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3150" b="1">
                <a:solidFill>
                  <a:srgbClr val="0077BE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1774330-8269-9904-2C22-77A071DC28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it-IT" sz="90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ESO 60th anniversary event, Paris November 2022</a:t>
            </a:r>
          </a:p>
        </p:txBody>
      </p:sp>
      <p:pic>
        <p:nvPicPr>
          <p:cNvPr id="12" name="Immagine 6">
            <a:extLst>
              <a:ext uri="{FF2B5EF4-FFF2-40B4-BE49-F238E27FC236}">
                <a16:creationId xmlns:a16="http://schemas.microsoft.com/office/drawing/2014/main" id="{CEECEA6E-FBE5-DB47-4354-A5648D4C3B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02EF7F-5329-3BC2-C3C6-63589A95D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57130"/>
            <a:ext cx="4572298" cy="13811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CC888-81DA-873A-C978-51488CC92A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8348" y="1522215"/>
            <a:ext cx="3729875" cy="2908101"/>
          </a:xfrm>
          <a:prstGeom prst="rect">
            <a:avLst/>
          </a:prstGeom>
        </p:spPr>
        <p:txBody>
          <a:bodyPr/>
          <a:lstStyle>
            <a:lvl1pPr>
              <a:lnSpc>
                <a:spcPts val="2625"/>
              </a:lnSpc>
              <a:buClr>
                <a:srgbClr val="0077BE"/>
              </a:buClr>
              <a:defRPr sz="1875"/>
            </a:lvl1pPr>
            <a:lvl2pPr>
              <a:lnSpc>
                <a:spcPts val="2625"/>
              </a:lnSpc>
              <a:buClr>
                <a:srgbClr val="FFA400"/>
              </a:buClr>
              <a:defRPr sz="1875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D9C42BB-BCBF-DE99-3E0E-F4003D9660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09048" y="1522215"/>
            <a:ext cx="3729875" cy="2908101"/>
          </a:xfrm>
          <a:prstGeom prst="rect">
            <a:avLst/>
          </a:prstGeom>
        </p:spPr>
        <p:txBody>
          <a:bodyPr/>
          <a:lstStyle>
            <a:lvl1pPr>
              <a:lnSpc>
                <a:spcPts val="2625"/>
              </a:lnSpc>
              <a:buClr>
                <a:srgbClr val="0077BE"/>
              </a:buClr>
              <a:defRPr sz="1875"/>
            </a:lvl1pPr>
            <a:lvl2pPr>
              <a:lnSpc>
                <a:spcPts val="2625"/>
              </a:lnSpc>
              <a:buClr>
                <a:srgbClr val="FFA400"/>
              </a:buClr>
              <a:defRPr sz="1875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53D8FF8-DEC1-672D-AA8E-B138E34F0B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8347" y="814892"/>
            <a:ext cx="7028717" cy="43993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75" i="1">
                <a:solidFill>
                  <a:srgbClr val="FFA400"/>
                </a:solidFill>
              </a:defRPr>
            </a:lvl1pPr>
            <a:lvl2pPr marL="342883" indent="0">
              <a:buNone/>
              <a:defRPr sz="1875" i="1">
                <a:solidFill>
                  <a:srgbClr val="FFA400"/>
                </a:solidFill>
              </a:defRPr>
            </a:lvl2pPr>
            <a:lvl3pPr marL="685766" indent="0">
              <a:buNone/>
              <a:defRPr sz="1875" i="1">
                <a:solidFill>
                  <a:srgbClr val="FFA400"/>
                </a:solidFill>
              </a:defRPr>
            </a:lvl3pPr>
            <a:lvl4pPr marL="1028649" indent="0">
              <a:buNone/>
              <a:defRPr sz="1875" i="1">
                <a:solidFill>
                  <a:srgbClr val="FFA400"/>
                </a:solidFill>
              </a:defRPr>
            </a:lvl4pPr>
            <a:lvl5pPr marL="1371531" indent="0">
              <a:buNone/>
              <a:defRPr sz="1875" i="1">
                <a:solidFill>
                  <a:srgbClr val="FFA400"/>
                </a:solidFill>
              </a:defRPr>
            </a:lvl5pPr>
          </a:lstStyle>
          <a:p>
            <a:r>
              <a:rPr lang="it-IT" sz="1875" b="0" i="1" err="1">
                <a:solidFill>
                  <a:srgbClr val="FFA400"/>
                </a:solidFill>
              </a:rPr>
              <a:t>Add</a:t>
            </a:r>
            <a:r>
              <a:rPr lang="it-IT" sz="1875" b="0" i="1">
                <a:solidFill>
                  <a:srgbClr val="FFA400"/>
                </a:solidFill>
              </a:rPr>
              <a:t> on Arial </a:t>
            </a:r>
            <a:r>
              <a:rPr lang="it-IT" sz="1875" b="0" i="1" err="1">
                <a:solidFill>
                  <a:srgbClr val="FFA400"/>
                </a:solidFill>
              </a:rPr>
              <a:t>Italic</a:t>
            </a:r>
            <a:r>
              <a:rPr lang="it-IT" sz="1875" b="0" i="1">
                <a:solidFill>
                  <a:srgbClr val="FFA400"/>
                </a:solidFill>
              </a:rPr>
              <a:t>, 50pt, </a:t>
            </a:r>
            <a:r>
              <a:rPr lang="it-IT" sz="1875" b="0" i="1" err="1">
                <a:solidFill>
                  <a:srgbClr val="FFA400"/>
                </a:solidFill>
              </a:rPr>
              <a:t>orange</a:t>
            </a:r>
            <a:endParaRPr lang="it-IT" sz="1875" b="0" i="1">
              <a:solidFill>
                <a:srgbClr val="FFA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50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1T_left+1I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75286-57AD-2807-3941-73246A046B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39294" y="1181101"/>
            <a:ext cx="3706062" cy="3249216"/>
          </a:xfrm>
          <a:prstGeom prst="rect">
            <a:avLst/>
          </a:prstGeom>
          <a:solidFill>
            <a:srgbClr val="D9117E"/>
          </a:solidFill>
        </p:spPr>
        <p:txBody>
          <a:bodyPr anchor="ctr"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7822CA74-03B2-9038-7D13-AAA780E605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5194" y="4072283"/>
            <a:ext cx="3729875" cy="355600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685723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685723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>
                <a:effectLst/>
                <a:latin typeface="Arial" panose="020B0604020202020204" pitchFamily="34" charset="0"/>
              </a:rPr>
              <a:t>Caption Arial Regular, 12pt, black, left aligned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1B02C2-7123-EE14-CCE8-BB0AFA1A01F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05802" y="4787900"/>
            <a:ext cx="3866198" cy="355600"/>
          </a:xfrm>
        </p:spPr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  <p:pic>
        <p:nvPicPr>
          <p:cNvPr id="15" name="Immagine 6">
            <a:extLst>
              <a:ext uri="{FF2B5EF4-FFF2-40B4-BE49-F238E27FC236}">
                <a16:creationId xmlns:a16="http://schemas.microsoft.com/office/drawing/2014/main" id="{F721F606-8852-C2E1-8F7D-E1A452A17EF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2"/>
            <a:ext cx="779990" cy="535663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43925D-A9BB-8BE8-F0BF-7617EBAE782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8348" y="1181101"/>
            <a:ext cx="3729875" cy="289117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Clr>
                <a:srgbClr val="0077BE"/>
              </a:buClr>
              <a:buFont typeface="Arial" panose="020B0604020202020204" pitchFamily="34" charset="0"/>
              <a:buNone/>
              <a:defRPr sz="1800"/>
            </a:lvl1pPr>
            <a:lvl2pPr>
              <a:lnSpc>
                <a:spcPts val="2175"/>
              </a:lnSpc>
              <a:buClr>
                <a:srgbClr val="FFA400"/>
              </a:buClr>
              <a:defRPr sz="1500"/>
            </a:lvl2pPr>
            <a:lvl3pPr>
              <a:buClr>
                <a:srgbClr val="0077BE"/>
              </a:buClr>
              <a:defRPr/>
            </a:lvl3pPr>
            <a:lvl4pPr>
              <a:buClr>
                <a:srgbClr val="0077BE"/>
              </a:buClr>
              <a:defRPr/>
            </a:lvl4pPr>
            <a:lvl5pPr>
              <a:buClr>
                <a:srgbClr val="0077BE"/>
              </a:buClr>
              <a:defRPr/>
            </a:lvl5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1-COLUMN TEXT 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+ IMAGE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18pt, </a:t>
            </a:r>
            <a:r>
              <a:rPr lang="en-US" b="1" err="1">
                <a:effectLst/>
                <a:latin typeface="Arial" panose="020B0604020202020204" pitchFamily="34" charset="0"/>
              </a:rPr>
              <a:t>blac</a:t>
            </a:r>
            <a:endParaRPr lang="en-US" b="1">
              <a:effectLst/>
              <a:latin typeface="Arial" panose="020B0604020202020204" pitchFamily="34" charset="0"/>
            </a:endParaRP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F9F9A67F-5819-F3F0-0495-4F528B2A4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415928"/>
            <a:ext cx="7065499" cy="5107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000" b="1">
                <a:solidFill>
                  <a:srgbClr val="0077BE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5A65E476-58F7-914A-89FE-88B936E8B58E}"/>
              </a:ext>
            </a:extLst>
          </p:cNvPr>
          <p:cNvCxnSpPr>
            <a:cxnSpLocks/>
          </p:cNvCxnSpPr>
          <p:nvPr/>
        </p:nvCxnSpPr>
        <p:spPr>
          <a:xfrm>
            <a:off x="0" y="4787900"/>
            <a:ext cx="45722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032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5577"/>
            <a:ext cx="4040188" cy="62558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005577"/>
            <a:ext cx="4041775" cy="62558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3689" y="4839892"/>
            <a:ext cx="48133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ESO 60th anniversary event, Paris November 2022</a:t>
            </a:r>
            <a:endParaRPr lang="en-GB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207001" y="4839892"/>
            <a:ext cx="635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4852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90" y="4839894"/>
            <a:ext cx="48133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2" y="4839894"/>
            <a:ext cx="635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B2DE7-E26B-F64B-9526-BCBFF284079E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848257"/>
            <a:ext cx="8748000" cy="395899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69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843558"/>
            <a:ext cx="4392488" cy="399633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843558"/>
            <a:ext cx="4355976" cy="399633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90" y="4839894"/>
            <a:ext cx="48133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2" y="4839894"/>
            <a:ext cx="635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B2DE7-E26B-F64B-9526-BCBFF284079E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1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6">
            <a:extLst>
              <a:ext uri="{FF2B5EF4-FFF2-40B4-BE49-F238E27FC236}">
                <a16:creationId xmlns:a16="http://schemas.microsoft.com/office/drawing/2014/main" id="{9C3E47F3-9765-B688-A380-EBE5F0DB15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4EECE5-10BE-38E7-3C1E-E5C3B120C8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3365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">
    <p:bg>
      <p:bgPr>
        <a:solidFill>
          <a:srgbClr val="D91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6">
            <a:extLst>
              <a:ext uri="{FF2B5EF4-FFF2-40B4-BE49-F238E27FC236}">
                <a16:creationId xmlns:a16="http://schemas.microsoft.com/office/drawing/2014/main" id="{9ED9FD4D-0238-9F4C-1AD7-8CD3CF6276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052" y="314801"/>
            <a:ext cx="780863" cy="53566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6AEF46-AFC5-58EB-E07F-5E6A1275B0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44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B">
    <p:bg>
      <p:bgPr>
        <a:solidFill>
          <a:srgbClr val="D91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6">
            <a:extLst>
              <a:ext uri="{FF2B5EF4-FFF2-40B4-BE49-F238E27FC236}">
                <a16:creationId xmlns:a16="http://schemas.microsoft.com/office/drawing/2014/main" id="{9ED9FD4D-0238-9F4C-1AD7-8CD3CF6276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052" y="314801"/>
            <a:ext cx="780863" cy="535663"/>
          </a:xfrm>
          <a:prstGeom prst="rect">
            <a:avLst/>
          </a:prstGeom>
        </p:spPr>
      </p:pic>
      <p:sp>
        <p:nvSpPr>
          <p:cNvPr id="2" name="Segnaposto testo 2">
            <a:extLst>
              <a:ext uri="{FF2B5EF4-FFF2-40B4-BE49-F238E27FC236}">
                <a16:creationId xmlns:a16="http://schemas.microsoft.com/office/drawing/2014/main" id="{9B126387-71F6-CA20-CECC-BB3EDF110C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8499" y="1181100"/>
            <a:ext cx="7740651" cy="3606800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59000"/>
              </a:schemeClr>
            </a:outerShdw>
          </a:effectLst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4000" b="1" i="0" u="none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the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chapter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title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and </a:t>
            </a:r>
          </a:p>
          <a:p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it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can go on </a:t>
            </a:r>
            <a:r>
              <a:rPr lang="it-IT" b="1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many</a:t>
            </a:r>
            <a:r>
              <a:rPr lang="it-IT" b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lines.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r>
              <a:rPr lang="it-IT" b="1" u="sng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b="1" u="sng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 b="1" u="sng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40pt, white.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79825-8BB4-84C2-ED2C-189A834F7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894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+IB">
    <p:bg>
      <p:bgPr>
        <a:solidFill>
          <a:srgbClr val="D91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61D759A-7985-F24E-A22B-1734A641B7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347" y="1181100"/>
            <a:ext cx="7740757" cy="3606800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ctr">
              <a:lnSpc>
                <a:spcPts val="315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TEXT ON FULL BACKGROUND IMAGE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24pt, white, centre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aligned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6898B2E5-C68B-21F2-A06A-B88E32746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052" y="314801"/>
            <a:ext cx="780863" cy="535663"/>
          </a:xfrm>
          <a:prstGeom prst="rect">
            <a:avLst/>
          </a:prstGeom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5D6F294F-A9F9-DB16-93E7-B003E810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339726"/>
            <a:ext cx="7065499" cy="58694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CDF0EF-EB6D-9411-05C8-29176ACD19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83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+BB">
    <p:bg>
      <p:bgPr>
        <a:solidFill>
          <a:srgbClr val="007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6">
            <a:extLst>
              <a:ext uri="{FF2B5EF4-FFF2-40B4-BE49-F238E27FC236}">
                <a16:creationId xmlns:a16="http://schemas.microsoft.com/office/drawing/2014/main" id="{C4B53C62-85C3-E4F5-349F-33E103F9D0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052" y="314801"/>
            <a:ext cx="780863" cy="535663"/>
          </a:xfrm>
          <a:prstGeom prst="rect">
            <a:avLst/>
          </a:prstGeom>
        </p:spPr>
      </p:pic>
      <p:sp>
        <p:nvSpPr>
          <p:cNvPr id="11" name="Segnaposto testo 4">
            <a:extLst>
              <a:ext uri="{FF2B5EF4-FFF2-40B4-BE49-F238E27FC236}">
                <a16:creationId xmlns:a16="http://schemas.microsoft.com/office/drawing/2014/main" id="{F7A1C6EB-D6E5-4663-F081-CB34BF0E90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8347" y="1181100"/>
            <a:ext cx="7740757" cy="3249216"/>
          </a:xfrm>
          <a:prstGeom prst="rect">
            <a:avLst/>
          </a:prstGeom>
          <a:effectLst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it-IT" sz="2400" b="1" u="none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TEXT ON BLUE BACKGROUND</a:t>
            </a:r>
          </a:p>
          <a:p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Arial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Bold</a:t>
            </a:r>
            <a:r>
              <a:rPr lang="it-IT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, 24pt, white, centre </a:t>
            </a:r>
            <a:r>
              <a:rPr lang="it-IT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aligned</a:t>
            </a:r>
            <a:endParaRPr lang="it-IT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itle 12">
            <a:extLst>
              <a:ext uri="{FF2B5EF4-FFF2-40B4-BE49-F238E27FC236}">
                <a16:creationId xmlns:a16="http://schemas.microsoft.com/office/drawing/2014/main" id="{3E463D8C-A4A1-A4FC-8DBE-DE0B2D534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339726"/>
            <a:ext cx="7065499" cy="58694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Connettore 1 5">
            <a:extLst>
              <a:ext uri="{FF2B5EF4-FFF2-40B4-BE49-F238E27FC236}">
                <a16:creationId xmlns:a16="http://schemas.microsoft.com/office/drawing/2014/main" id="{F9D08488-D42E-B536-2B3C-2004B540E43E}"/>
              </a:ext>
            </a:extLst>
          </p:cNvPr>
          <p:cNvCxnSpPr>
            <a:cxnSpLocks/>
          </p:cNvCxnSpPr>
          <p:nvPr userDrawn="1"/>
        </p:nvCxnSpPr>
        <p:spPr>
          <a:xfrm>
            <a:off x="0" y="4787900"/>
            <a:ext cx="45722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1EE10E-03CB-FC76-E513-71FFAD4F92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35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54FC46E5-10D1-0EFD-05D4-18A2F8B343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802" y="1181100"/>
            <a:ext cx="7733302" cy="3249216"/>
          </a:xfrm>
          <a:prstGeom prst="rect">
            <a:avLst/>
          </a:prstGeom>
          <a:solidFill>
            <a:schemeClr val="bg1"/>
          </a:solidFill>
          <a:effectLst/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400" b="1" u="none" smtClean="0">
                <a:effectLst/>
              </a:defRPr>
            </a:lvl1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1-COLUMN TEXT + WHITE BACKGROUND</a:t>
            </a:r>
          </a:p>
          <a:p>
            <a:r>
              <a:rPr lang="en-US" b="1">
                <a:effectLst/>
                <a:latin typeface="Arial" panose="020B0604020202020204" pitchFamily="34" charset="0"/>
              </a:rPr>
              <a:t>Arial Bold, 24pt, black, </a:t>
            </a:r>
            <a:r>
              <a:rPr lang="en-US" b="1" err="1">
                <a:effectLst/>
                <a:latin typeface="Arial" panose="020B0604020202020204" pitchFamily="34" charset="0"/>
              </a:rPr>
              <a:t>centre</a:t>
            </a:r>
            <a:r>
              <a:rPr lang="en-US" b="1">
                <a:effectLst/>
                <a:latin typeface="Arial" panose="020B0604020202020204" pitchFamily="34" charset="0"/>
              </a:rPr>
              <a:t> aligned.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pic>
        <p:nvPicPr>
          <p:cNvPr id="10" name="Immagine 6">
            <a:extLst>
              <a:ext uri="{FF2B5EF4-FFF2-40B4-BE49-F238E27FC236}">
                <a16:creationId xmlns:a16="http://schemas.microsoft.com/office/drawing/2014/main" id="{FFCF1EC6-E0AF-6BFA-1557-142EEC0213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  <p:sp>
        <p:nvSpPr>
          <p:cNvPr id="12" name="Title 12">
            <a:extLst>
              <a:ext uri="{FF2B5EF4-FFF2-40B4-BE49-F238E27FC236}">
                <a16:creationId xmlns:a16="http://schemas.microsoft.com/office/drawing/2014/main" id="{648D0433-9EE8-3CF6-0B73-B07D9E164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10" y="339726"/>
            <a:ext cx="7065499" cy="58694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000" b="1">
                <a:solidFill>
                  <a:srgbClr val="0077BE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C0CC7044-2C89-4C4D-ACC6-36C55153AF96}"/>
              </a:ext>
            </a:extLst>
          </p:cNvPr>
          <p:cNvCxnSpPr>
            <a:cxnSpLocks/>
          </p:cNvCxnSpPr>
          <p:nvPr userDrawn="1"/>
        </p:nvCxnSpPr>
        <p:spPr>
          <a:xfrm>
            <a:off x="0" y="4787900"/>
            <a:ext cx="45722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061F2B-A3C0-56B1-80E0-0F80FBB713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681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D645EF-8B8B-9E1B-570C-DE1D46BDC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10" y="314665"/>
            <a:ext cx="7432624" cy="60895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30152D-F085-69B4-45B0-A38FEFA9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5802" y="4788098"/>
            <a:ext cx="7733302" cy="35540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/>
              <a:t>ESO 60th anniversary event, Paris November 2022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60AFD-EA2C-B574-7B32-69A4C1AE9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18C70-A5D7-FE46-82C7-76A7D719A0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27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73" r:id="rId4"/>
    <p:sldLayoutId id="2147483674" r:id="rId5"/>
    <p:sldLayoutId id="2147483722" r:id="rId6"/>
    <p:sldLayoutId id="2147483693" r:id="rId7"/>
    <p:sldLayoutId id="2147483688" r:id="rId8"/>
    <p:sldLayoutId id="2147483697" r:id="rId9"/>
    <p:sldLayoutId id="2147483716" r:id="rId10"/>
    <p:sldLayoutId id="2147483698" r:id="rId11"/>
    <p:sldLayoutId id="2147483715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1" r:id="rId24"/>
    <p:sldLayoutId id="2147483712" r:id="rId25"/>
    <p:sldLayoutId id="2147483713" r:id="rId26"/>
    <p:sldLayoutId id="2147483714" r:id="rId27"/>
    <p:sldLayoutId id="2147483717" r:id="rId28"/>
    <p:sldLayoutId id="2147483719" r:id="rId29"/>
    <p:sldLayoutId id="2147483718" r:id="rId30"/>
    <p:sldLayoutId id="2147483720" r:id="rId31"/>
    <p:sldLayoutId id="2147483727" r:id="rId32"/>
    <p:sldLayoutId id="2147483731" r:id="rId33"/>
    <p:sldLayoutId id="2147483745" r:id="rId34"/>
    <p:sldLayoutId id="2147483749" r:id="rId35"/>
    <p:sldLayoutId id="2147483750" r:id="rId36"/>
    <p:sldLayoutId id="2147483751" r:id="rId37"/>
  </p:sldLayoutIdLst>
  <p:hf sldNum="0" hd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77BE"/>
          </a:solidFill>
          <a:latin typeface="+mj-lt"/>
          <a:ea typeface="+mj-ea"/>
          <a:cs typeface="+mj-cs"/>
        </a:defRPr>
      </a:lvl1pPr>
    </p:titleStyle>
    <p:bodyStyle>
      <a:lvl1pPr marL="171441" indent="-171441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4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1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1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656">
          <p15:clr>
            <a:srgbClr val="F26B43"/>
          </p15:clr>
        </p15:guide>
        <p15:guide id="3" pos="2436">
          <p15:clr>
            <a:srgbClr val="F26B43"/>
          </p15:clr>
        </p15:guide>
        <p15:guide id="4" pos="2212">
          <p15:clr>
            <a:srgbClr val="F26B43"/>
          </p15:clr>
        </p15:guide>
        <p15:guide id="5" pos="1772">
          <p15:clr>
            <a:srgbClr val="F26B43"/>
          </p15:clr>
        </p15:guide>
        <p15:guide id="7" pos="1548">
          <p15:clr>
            <a:srgbClr val="F26B43"/>
          </p15:clr>
        </p15:guide>
        <p15:guide id="8" pos="1328">
          <p15:clr>
            <a:srgbClr val="F26B43"/>
          </p15:clr>
        </p15:guide>
        <p15:guide id="9" pos="1104">
          <p15:clr>
            <a:srgbClr val="F26B43"/>
          </p15:clr>
        </p15:guide>
        <p15:guide id="10" pos="884">
          <p15:clr>
            <a:srgbClr val="F26B43"/>
          </p15:clr>
        </p15:guide>
        <p15:guide id="12" pos="440">
          <p15:clr>
            <a:srgbClr val="F26B43"/>
          </p15:clr>
        </p15:guide>
        <p15:guide id="13" pos="220">
          <p15:clr>
            <a:srgbClr val="F26B43"/>
          </p15:clr>
        </p15:guide>
        <p15:guide id="14" pos="3100">
          <p15:clr>
            <a:srgbClr val="F26B43"/>
          </p15:clr>
        </p15:guide>
        <p15:guide id="15" pos="3320">
          <p15:clr>
            <a:srgbClr val="F26B43"/>
          </p15:clr>
        </p15:guide>
        <p15:guide id="16" pos="3540">
          <p15:clr>
            <a:srgbClr val="F26B43"/>
          </p15:clr>
        </p15:guide>
        <p15:guide id="17" pos="3764">
          <p15:clr>
            <a:srgbClr val="F26B43"/>
          </p15:clr>
        </p15:guide>
        <p15:guide id="18" pos="3984">
          <p15:clr>
            <a:srgbClr val="F26B43"/>
          </p15:clr>
        </p15:guide>
        <p15:guide id="19" pos="4208">
          <p15:clr>
            <a:srgbClr val="F26B43"/>
          </p15:clr>
        </p15:guide>
        <p15:guide id="20" pos="4428">
          <p15:clr>
            <a:srgbClr val="F26B43"/>
          </p15:clr>
        </p15:guide>
        <p15:guide id="21" pos="4648">
          <p15:clr>
            <a:srgbClr val="F26B43"/>
          </p15:clr>
        </p15:guide>
        <p15:guide id="22" pos="4872">
          <p15:clr>
            <a:srgbClr val="F26B43"/>
          </p15:clr>
        </p15:guide>
        <p15:guide id="23" pos="5092">
          <p15:clr>
            <a:srgbClr val="F26B43"/>
          </p15:clr>
        </p15:guide>
        <p15:guide id="24" pos="5316">
          <p15:clr>
            <a:srgbClr val="F26B43"/>
          </p15:clr>
        </p15:guide>
        <p15:guide id="25" pos="5536">
          <p15:clr>
            <a:srgbClr val="F26B43"/>
          </p15:clr>
        </p15:guide>
        <p15:guide id="26" orient="horz" pos="2791">
          <p15:clr>
            <a:srgbClr val="F26B43"/>
          </p15:clr>
        </p15:guide>
        <p15:guide id="27" orient="horz" pos="3016">
          <p15:clr>
            <a:srgbClr val="F26B43"/>
          </p15:clr>
        </p15:guide>
        <p15:guide id="28" orient="horz" pos="520">
          <p15:clr>
            <a:srgbClr val="F26B43"/>
          </p15:clr>
        </p15:guide>
        <p15:guide id="29" orient="horz" pos="214">
          <p15:clr>
            <a:srgbClr val="F26B43"/>
          </p15:clr>
        </p15:guide>
        <p15:guide id="30" orient="horz" pos="959">
          <p15:clr>
            <a:srgbClr val="F26B43"/>
          </p15:clr>
        </p15:guide>
        <p15:guide id="31" orient="horz" pos="744">
          <p15:clr>
            <a:srgbClr val="F26B43"/>
          </p15:clr>
        </p15:guide>
        <p15:guide id="33" pos="660">
          <p15:clr>
            <a:srgbClr val="F26B43"/>
          </p15:clr>
        </p15:guide>
        <p15:guide id="34" pos="19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G"/><Relationship Id="rId9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F18BD70-E110-2B57-C340-DF446ACAE5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499" y="345195"/>
            <a:ext cx="7740651" cy="4442705"/>
          </a:xfrm>
        </p:spPr>
        <p:txBody>
          <a:bodyPr anchor="t" anchorCtr="0"/>
          <a:lstStyle/>
          <a:p>
            <a:pPr algn="l"/>
            <a:r>
              <a:rPr lang="en-GB" sz="1800" b="0" spc="30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</a:t>
            </a:r>
          </a:p>
          <a:p>
            <a:pPr algn="l"/>
            <a:endParaRPr lang="en-GB" sz="1800" b="0" spc="300" dirty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l"/>
            <a:endParaRPr lang="en-GB" sz="1800" b="0" spc="300" dirty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l"/>
            <a:endParaRPr lang="en-GB" sz="1800" b="0" spc="300" dirty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l"/>
            <a:endParaRPr lang="en-GB" sz="1800" b="0" spc="300" dirty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l"/>
            <a:endParaRPr lang="en-GB" sz="1800" b="0" spc="300" dirty="0"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l"/>
            <a:r>
              <a:rPr lang="en-GB" sz="1800" b="0" spc="30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   </a:t>
            </a:r>
            <a:r>
              <a:rPr lang="en-GB" sz="1800" b="0" spc="300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FEET ON THE GROUND       EYES ON THE SKY</a:t>
            </a:r>
            <a:endParaRPr lang="en-GB" sz="1800" b="0" spc="300" dirty="0">
              <a:solidFill>
                <a:schemeClr val="accent3">
                  <a:lumMod val="20000"/>
                  <a:lumOff val="80000"/>
                </a:schemeClr>
              </a:solidFill>
              <a:effectLst/>
              <a:cs typeface="Arial"/>
            </a:endParaRPr>
          </a:p>
          <a:p>
            <a:endParaRPr lang="en-GB" sz="1800" b="0" spc="300" dirty="0">
              <a:solidFill>
                <a:schemeClr val="accent3">
                  <a:lumMod val="20000"/>
                  <a:lumOff val="80000"/>
                </a:schemeClr>
              </a:solidFill>
              <a:effectLst/>
            </a:endParaRPr>
          </a:p>
          <a:p>
            <a:r>
              <a:rPr lang="en-GB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    </a:t>
            </a:r>
            <a:r>
              <a:rPr lang="en-GB" sz="3200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 </a:t>
            </a:r>
            <a:r>
              <a:rPr lang="en-GB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The  ESO   Instruments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92F17-0BAC-0EA1-E51C-8B29A41B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370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61058-F8C6-BAC7-0710-17A767131F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Opening up new opportunities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00D786-5282-90DE-D2E8-54E0B0E2EE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6776" y="1522215"/>
            <a:ext cx="4321706" cy="317737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The first revolution was CCDs and IR arrays</a:t>
            </a:r>
          </a:p>
          <a:p>
            <a:r>
              <a:rPr lang="en-GB" dirty="0"/>
              <a:t>High speed, low noise IR arrays SAPHIRA detectors (LEONARDO)</a:t>
            </a:r>
          </a:p>
          <a:p>
            <a:pPr lvl="1"/>
            <a:r>
              <a:rPr lang="en-GB" dirty="0"/>
              <a:t>AO and interferometry</a:t>
            </a:r>
          </a:p>
          <a:p>
            <a:pPr lvl="1"/>
            <a:r>
              <a:rPr lang="en-GB" dirty="0"/>
              <a:t>GRAVITY, IRLOS</a:t>
            </a:r>
          </a:p>
          <a:p>
            <a:r>
              <a:rPr lang="en-GB" dirty="0"/>
              <a:t>Integrated optics</a:t>
            </a:r>
          </a:p>
          <a:p>
            <a:pPr lvl="1"/>
            <a:r>
              <a:rPr lang="en-GB" dirty="0"/>
              <a:t>PIONIER and GRAVITY</a:t>
            </a:r>
          </a:p>
          <a:p>
            <a:r>
              <a:rPr lang="en-GB" dirty="0"/>
              <a:t>Solid State Na Laser Guide stars</a:t>
            </a:r>
          </a:p>
          <a:p>
            <a:pPr lvl="1"/>
            <a:r>
              <a:rPr lang="en-GB" dirty="0"/>
              <a:t>AOF, MUSE, ERIS, MAVIS, GRAVITY+, ELT, (Keck, TMT…)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36A582-3662-43BC-4BA1-AD826CE17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Disruptive Technologies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8438D3-3EA6-8A11-ADA1-50EFA0573B1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BC65AB-8C9F-2B1A-42B4-9B944BF62788}"/>
              </a:ext>
            </a:extLst>
          </p:cNvPr>
          <p:cNvGrpSpPr/>
          <p:nvPr/>
        </p:nvGrpSpPr>
        <p:grpSpPr>
          <a:xfrm>
            <a:off x="5743599" y="327490"/>
            <a:ext cx="3097774" cy="4448372"/>
            <a:chOff x="5758969" y="339726"/>
            <a:chExt cx="3097774" cy="444837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A57318A-699E-F557-0264-6BB97E66F023}"/>
                </a:ext>
              </a:extLst>
            </p:cNvPr>
            <p:cNvGrpSpPr/>
            <p:nvPr/>
          </p:nvGrpSpPr>
          <p:grpSpPr>
            <a:xfrm>
              <a:off x="5759275" y="2725101"/>
              <a:ext cx="3097468" cy="2062997"/>
              <a:chOff x="5759275" y="2725101"/>
              <a:chExt cx="3097468" cy="2062997"/>
            </a:xfrm>
          </p:grpSpPr>
          <p:pic>
            <p:nvPicPr>
              <p:cNvPr id="8" name="Picture 7" descr="ESPRESSO CCD">
                <a:extLst>
                  <a:ext uri="{FF2B5EF4-FFF2-40B4-BE49-F238E27FC236}">
                    <a16:creationId xmlns:a16="http://schemas.microsoft.com/office/drawing/2014/main" id="{ABD46E01-DADC-82D9-465A-646DEC4180B5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59275" y="2725101"/>
                <a:ext cx="3097468" cy="2062997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7F7001-5722-2A5A-6990-129029D5AF06}"/>
                  </a:ext>
                </a:extLst>
              </p:cNvPr>
              <p:cNvSpPr txBox="1"/>
              <p:nvPr/>
            </p:nvSpPr>
            <p:spPr>
              <a:xfrm>
                <a:off x="5832012" y="4505333"/>
                <a:ext cx="2272897" cy="207749"/>
              </a:xfrm>
              <a:prstGeom prst="rect">
                <a:avLst/>
              </a:prstGeom>
              <a:solidFill>
                <a:schemeClr val="bg1">
                  <a:alpha val="78591"/>
                </a:schemeClr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l"/>
                <a:r>
                  <a:rPr lang="en-GB" dirty="0">
                    <a:solidFill>
                      <a:schemeClr val="bg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</a:rPr>
                  <a:t>ESPRESSO E2V 9kx9k CCD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E6A794C-B6CE-091F-D4A7-E3538E5BCAF1}"/>
                </a:ext>
              </a:extLst>
            </p:cNvPr>
            <p:cNvGrpSpPr/>
            <p:nvPr/>
          </p:nvGrpSpPr>
          <p:grpSpPr>
            <a:xfrm>
              <a:off x="5758969" y="339726"/>
              <a:ext cx="3086361" cy="2232024"/>
              <a:chOff x="5758969" y="339726"/>
              <a:chExt cx="3086361" cy="2232024"/>
            </a:xfrm>
          </p:grpSpPr>
          <p:pic>
            <p:nvPicPr>
              <p:cNvPr id="12" name="Picture 11" descr="A close-up of a computer chip&#10;&#10;Description automatically generated with low confidence">
                <a:extLst>
                  <a:ext uri="{FF2B5EF4-FFF2-40B4-BE49-F238E27FC236}">
                    <a16:creationId xmlns:a16="http://schemas.microsoft.com/office/drawing/2014/main" id="{B0D1FB31-2E1D-F7AC-C967-A3F58E268E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58969" y="339726"/>
                <a:ext cx="3086361" cy="2232024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7EF47FC-7743-B133-A355-B0279ECBF09C}"/>
                  </a:ext>
                </a:extLst>
              </p:cNvPr>
              <p:cNvSpPr txBox="1"/>
              <p:nvPr/>
            </p:nvSpPr>
            <p:spPr>
              <a:xfrm>
                <a:off x="5832012" y="2297635"/>
                <a:ext cx="2272897" cy="207749"/>
              </a:xfrm>
              <a:prstGeom prst="rect">
                <a:avLst/>
              </a:prstGeom>
              <a:solidFill>
                <a:schemeClr val="bg1">
                  <a:alpha val="78591"/>
                </a:schemeClr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l"/>
                <a:r>
                  <a:rPr lang="en-GB" dirty="0">
                    <a:solidFill>
                      <a:schemeClr val="bg2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</a:rPr>
                  <a:t>MOONS Hawaii 4RG</a:t>
                </a:r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8A2F78-A798-B6C9-246B-51FDA4C0BE4E}"/>
              </a:ext>
            </a:extLst>
          </p:cNvPr>
          <p:cNvGrpSpPr/>
          <p:nvPr/>
        </p:nvGrpSpPr>
        <p:grpSpPr>
          <a:xfrm>
            <a:off x="4889242" y="133837"/>
            <a:ext cx="4143713" cy="4875825"/>
            <a:chOff x="4878194" y="159202"/>
            <a:chExt cx="4143713" cy="4875825"/>
          </a:xfrm>
        </p:grpSpPr>
        <p:pic>
          <p:nvPicPr>
            <p:cNvPr id="16" name="Picture 1" descr="D:\attach\sandiego_2010\eps\SELEX ME784 in flatpack - 1.JPG">
              <a:extLst>
                <a:ext uri="{FF2B5EF4-FFF2-40B4-BE49-F238E27FC236}">
                  <a16:creationId xmlns:a16="http://schemas.microsoft.com/office/drawing/2014/main" id="{4EDBF719-1AA7-776C-ED07-E22EF8F1D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2522" y="159202"/>
              <a:ext cx="1992808" cy="1859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5" descr="noise">
              <a:extLst>
                <a:ext uri="{FF2B5EF4-FFF2-40B4-BE49-F238E27FC236}">
                  <a16:creationId xmlns:a16="http://schemas.microsoft.com/office/drawing/2014/main" id="{5BEC7C17-2C86-2F0D-F90C-9502F8247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8757" y="2126926"/>
              <a:ext cx="3853150" cy="2908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D76456-04E6-4BD4-8005-7C8DEBFED8CB}"/>
                </a:ext>
              </a:extLst>
            </p:cNvPr>
            <p:cNvSpPr txBox="1"/>
            <p:nvPr/>
          </p:nvSpPr>
          <p:spPr>
            <a:xfrm>
              <a:off x="4878194" y="1320618"/>
              <a:ext cx="2406066" cy="646331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altLang="en-US" sz="1400" dirty="0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ＭＳ Ｐゴシック" panose="020B0600070205080204" pitchFamily="34" charset="-128"/>
                </a:rPr>
                <a:t>320x256 pixels </a:t>
              </a:r>
            </a:p>
            <a:p>
              <a:r>
                <a:rPr lang="en-US" altLang="en-US" sz="1400" dirty="0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ＭＳ Ｐゴシック" panose="020B0600070205080204" pitchFamily="34" charset="-128"/>
                </a:rPr>
                <a:t>&lt;1e read noise </a:t>
              </a:r>
            </a:p>
            <a:p>
              <a:r>
                <a:rPr lang="en-US" sz="1400" dirty="0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ＭＳ Ｐゴシック" panose="020B0600070205080204" pitchFamily="34" charset="-128"/>
                </a:rPr>
                <a:t>300Hz - 1kHz frame rate</a:t>
              </a:r>
              <a:endParaRPr lang="en-GB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20503E-ED87-DFC1-4A99-C2E7B7B4B585}"/>
              </a:ext>
            </a:extLst>
          </p:cNvPr>
          <p:cNvGrpSpPr/>
          <p:nvPr/>
        </p:nvGrpSpPr>
        <p:grpSpPr>
          <a:xfrm>
            <a:off x="5523545" y="1239765"/>
            <a:ext cx="3156219" cy="2902674"/>
            <a:chOff x="5605992" y="1347803"/>
            <a:chExt cx="3156219" cy="290267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764E8C5-B167-D1D2-B582-07FA0014E195}"/>
                </a:ext>
              </a:extLst>
            </p:cNvPr>
            <p:cNvSpPr txBox="1"/>
            <p:nvPr/>
          </p:nvSpPr>
          <p:spPr>
            <a:xfrm>
              <a:off x="5695934" y="3119398"/>
              <a:ext cx="2555107" cy="1131079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r>
                <a:rPr lang="en-GB" sz="1800" dirty="0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ＭＳ Ｐゴシック" panose="020B0600070205080204" pitchFamily="34" charset="-128"/>
                </a:rPr>
                <a:t>IRLOS for MUSE: </a:t>
              </a:r>
            </a:p>
            <a:p>
              <a:pPr algn="l"/>
              <a:r>
                <a:rPr lang="en-GB" sz="1400" dirty="0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ＭＳ Ｐゴシック" panose="020B0600070205080204" pitchFamily="34" charset="-128"/>
                </a:rPr>
                <a:t>tip/tilt using SAPHIRA </a:t>
              </a:r>
              <a:r>
                <a:rPr lang="en-GB" sz="1400" dirty="0" err="1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ＭＳ Ｐゴシック" panose="020B0600070205080204" pitchFamily="34" charset="-128"/>
                </a:rPr>
                <a:t>eAPDS</a:t>
              </a:r>
              <a:endParaRPr lang="en-GB" sz="14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ＭＳ Ｐゴシック" panose="020B0600070205080204" pitchFamily="34" charset="-128"/>
              </a:endParaRPr>
            </a:p>
            <a:p>
              <a:pPr algn="l"/>
              <a:r>
                <a:rPr lang="en-GB" sz="1400" dirty="0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ＭＳ Ｐゴシック" panose="020B0600070205080204" pitchFamily="34" charset="-128"/>
                </a:rPr>
                <a:t>From 7&lt;</a:t>
              </a:r>
              <a:r>
                <a:rPr lang="en-GB" sz="1400" dirty="0" err="1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ＭＳ Ｐゴシック" panose="020B0600070205080204" pitchFamily="34" charset="-128"/>
                </a:rPr>
                <a:t>Jmag</a:t>
              </a:r>
              <a:r>
                <a:rPr lang="en-GB" sz="1400" dirty="0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ＭＳ Ｐゴシック" panose="020B0600070205080204" pitchFamily="34" charset="-128"/>
                </a:rPr>
                <a:t>&lt;15 to the upgrade 0.5&lt;</a:t>
              </a:r>
              <a:r>
                <a:rPr lang="en-GB" sz="1400" dirty="0" err="1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ＭＳ Ｐゴシック" panose="020B0600070205080204" pitchFamily="34" charset="-128"/>
                </a:rPr>
                <a:t>Jmag</a:t>
              </a:r>
              <a:r>
                <a:rPr lang="en-GB" sz="1400" dirty="0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ＭＳ Ｐゴシック" panose="020B0600070205080204" pitchFamily="34" charset="-128"/>
                </a:rPr>
                <a:t>&lt;19</a:t>
              </a:r>
            </a:p>
            <a:p>
              <a:pPr algn="l"/>
              <a:endParaRPr lang="en-GB" dirty="0">
                <a:latin typeface="Arial" panose="020B0604020202020204" pitchFamily="34" charset="0"/>
              </a:endParaRPr>
            </a:p>
          </p:txBody>
        </p:sp>
        <p:pic>
          <p:nvPicPr>
            <p:cNvPr id="7" name="Picture 6" descr="A picture containing timeline&#10;&#10;Description automatically generated">
              <a:extLst>
                <a:ext uri="{FF2B5EF4-FFF2-40B4-BE49-F238E27FC236}">
                  <a16:creationId xmlns:a16="http://schemas.microsoft.com/office/drawing/2014/main" id="{D9220325-EA5C-2D62-411B-3F2BA8811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05992" y="1347803"/>
              <a:ext cx="3156219" cy="1572964"/>
            </a:xfrm>
            <a:prstGeom prst="rect">
              <a:avLst/>
            </a:prstGeom>
          </p:spPr>
        </p:pic>
      </p:grpSp>
      <p:pic>
        <p:nvPicPr>
          <p:cNvPr id="21" name="Picture 20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EFCB9220-13CC-CE65-F68A-7CCFB22ACA7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9549" y="1426052"/>
            <a:ext cx="4382559" cy="290810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F4EB171-0BF8-B51A-B312-D13C7EACEFD5}"/>
              </a:ext>
            </a:extLst>
          </p:cNvPr>
          <p:cNvGrpSpPr/>
          <p:nvPr/>
        </p:nvGrpSpPr>
        <p:grpSpPr>
          <a:xfrm>
            <a:off x="4484047" y="0"/>
            <a:ext cx="4671447" cy="5143500"/>
            <a:chOff x="4478481" y="0"/>
            <a:chExt cx="4671447" cy="5143500"/>
          </a:xfrm>
        </p:grpSpPr>
        <p:pic>
          <p:nvPicPr>
            <p:cNvPr id="25" name="Picture 24" descr="A picture containing grill&#10;&#10;Description automatically generated">
              <a:extLst>
                <a:ext uri="{FF2B5EF4-FFF2-40B4-BE49-F238E27FC236}">
                  <a16:creationId xmlns:a16="http://schemas.microsoft.com/office/drawing/2014/main" id="{0D78B337-B37A-DBF8-F6AB-EA7163D3A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78481" y="0"/>
              <a:ext cx="4671447" cy="51435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C757EA-A948-629B-FC9B-DD71FA07002E}"/>
                </a:ext>
              </a:extLst>
            </p:cNvPr>
            <p:cNvSpPr txBox="1"/>
            <p:nvPr/>
          </p:nvSpPr>
          <p:spPr>
            <a:xfrm>
              <a:off x="4642753" y="120020"/>
              <a:ext cx="2823410" cy="423193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r>
                <a:rPr lang="en-GB" sz="1400" dirty="0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ＭＳ Ｐゴシック" panose="020B0600070205080204" pitchFamily="34" charset="-128"/>
                </a:rPr>
                <a:t>20W fibre Raman</a:t>
              </a:r>
              <a:r>
                <a:rPr lang="en-GB" dirty="0">
                  <a:latin typeface="Arial" panose="020B0604020202020204" pitchFamily="34" charset="0"/>
                </a:rPr>
                <a:t> </a:t>
              </a:r>
              <a:r>
                <a:rPr lang="en-GB" sz="1400" dirty="0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ＭＳ Ｐゴシック" panose="020B0600070205080204" pitchFamily="34" charset="-128"/>
                </a:rPr>
                <a:t>lasers</a:t>
              </a:r>
              <a:r>
                <a:rPr lang="en-GB" dirty="0">
                  <a:latin typeface="Arial" panose="020B0604020202020204" pitchFamily="34" charset="0"/>
                </a:rPr>
                <a:t> </a:t>
              </a:r>
            </a:p>
            <a:p>
              <a:pPr algn="l"/>
              <a:endParaRPr lang="en-GB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80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61058-F8C6-BAC7-0710-17A767131F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Future opportunities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00D786-5282-90DE-D2E8-54E0B0E2EE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6776" y="1522215"/>
            <a:ext cx="4321706" cy="3177376"/>
          </a:xfrm>
        </p:spPr>
        <p:txBody>
          <a:bodyPr>
            <a:normAutofit/>
          </a:bodyPr>
          <a:lstStyle/>
          <a:p>
            <a:r>
              <a:rPr lang="en-GB" dirty="0"/>
              <a:t>Solid State Na Laser Guide stars</a:t>
            </a:r>
          </a:p>
          <a:p>
            <a:pPr lvl="1"/>
            <a:r>
              <a:rPr lang="en-GB" dirty="0"/>
              <a:t>More power</a:t>
            </a:r>
          </a:p>
          <a:p>
            <a:pPr lvl="1"/>
            <a:r>
              <a:rPr lang="en-GB" dirty="0"/>
              <a:t>All sky LGS</a:t>
            </a:r>
          </a:p>
          <a:p>
            <a:r>
              <a:rPr lang="en-GB" dirty="0"/>
              <a:t>Laser frequency combs</a:t>
            </a:r>
          </a:p>
          <a:p>
            <a:pPr lvl="1"/>
            <a:r>
              <a:rPr lang="en-GB" dirty="0"/>
              <a:t>Longer life, larger coverage </a:t>
            </a:r>
          </a:p>
          <a:p>
            <a:r>
              <a:rPr lang="en-GB" dirty="0"/>
              <a:t>Curved detectors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36A582-3662-43BC-4BA1-AD826CE17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Disruptive Technologies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8438D3-3EA6-8A11-ADA1-50EFA0573B1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B139A8F-0C1E-F4A7-53FA-2602E22FF9F3}"/>
              </a:ext>
            </a:extLst>
          </p:cNvPr>
          <p:cNvGrpSpPr/>
          <p:nvPr/>
        </p:nvGrpSpPr>
        <p:grpSpPr>
          <a:xfrm>
            <a:off x="5349144" y="926668"/>
            <a:ext cx="3638080" cy="4051291"/>
            <a:chOff x="-975065" y="622126"/>
            <a:chExt cx="3638080" cy="405129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D164984-A272-C697-0E09-F041DB1FBE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975065" y="622126"/>
              <a:ext cx="3638080" cy="4051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46DDEF-7461-96F9-FDC4-A502B8995EB8}"/>
                </a:ext>
              </a:extLst>
            </p:cNvPr>
            <p:cNvSpPr txBox="1"/>
            <p:nvPr/>
          </p:nvSpPr>
          <p:spPr>
            <a:xfrm>
              <a:off x="-705903" y="718916"/>
              <a:ext cx="2823410" cy="423193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r>
                <a:rPr lang="en-GB" sz="1400" dirty="0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ea typeface="ＭＳ Ｐゴシック" panose="020B0600070205080204" pitchFamily="34" charset="-128"/>
                </a:rPr>
                <a:t>75W in the lab</a:t>
              </a:r>
              <a:r>
                <a:rPr lang="en-GB" dirty="0">
                  <a:latin typeface="Arial" panose="020B0604020202020204" pitchFamily="34" charset="0"/>
                </a:rPr>
                <a:t> </a:t>
              </a:r>
            </a:p>
            <a:p>
              <a:pPr algn="l"/>
              <a:endParaRPr lang="en-GB" dirty="0">
                <a:latin typeface="Arial" panose="020B0604020202020204" pitchFamily="34" charset="0"/>
              </a:endParaRPr>
            </a:p>
          </p:txBody>
        </p:sp>
      </p:grpSp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9AC1DDC2-9AC9-4CBA-3358-2DEF4AAE87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874" y="1105120"/>
            <a:ext cx="4953724" cy="3517437"/>
          </a:xfrm>
          <a:prstGeom prst="rect">
            <a:avLst/>
          </a:prstGeom>
        </p:spPr>
      </p:pic>
      <p:pic>
        <p:nvPicPr>
          <p:cNvPr id="23" name="curvedprototype.png" descr="curvedprototype.png">
            <a:extLst>
              <a:ext uri="{FF2B5EF4-FFF2-40B4-BE49-F238E27FC236}">
                <a16:creationId xmlns:a16="http://schemas.microsoft.com/office/drawing/2014/main" id="{8CDC5A18-8B7B-8D2B-E7B3-32FA999E9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927" y="1863077"/>
            <a:ext cx="4953724" cy="25865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805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A8BF91-4AC8-CF68-6442-5D7D1F9690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IE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Innovation for the sake of the Science not the Engineering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217C93-6BC6-4130-6A17-5A5776821E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IE" dirty="0"/>
              <a:t>Another fundamental feature of the GTO policy</a:t>
            </a:r>
          </a:p>
          <a:p>
            <a:pPr lvl="1"/>
            <a:r>
              <a:rPr lang="en-IE" dirty="0"/>
              <a:t>Innovation and risk taking is done under the leadership of the PI with the science return being the primary driver</a:t>
            </a:r>
          </a:p>
          <a:p>
            <a:r>
              <a:rPr lang="en-IE" dirty="0"/>
              <a:t>Massive impact on 2</a:t>
            </a:r>
            <a:r>
              <a:rPr lang="en-IE" baseline="30000" dirty="0"/>
              <a:t>nd</a:t>
            </a:r>
            <a:r>
              <a:rPr lang="en-IE" dirty="0"/>
              <a:t> Generation instrumentation and beyond</a:t>
            </a:r>
          </a:p>
          <a:p>
            <a:pPr lvl="1"/>
            <a:r>
              <a:rPr lang="en-IE" dirty="0"/>
              <a:t>SPHERE</a:t>
            </a:r>
          </a:p>
          <a:p>
            <a:pPr lvl="1"/>
            <a:r>
              <a:rPr lang="en-IE" dirty="0"/>
              <a:t>GRAVITY</a:t>
            </a:r>
          </a:p>
          <a:p>
            <a:pPr lvl="1"/>
            <a:r>
              <a:rPr lang="en-IE" dirty="0"/>
              <a:t>MATTISE</a:t>
            </a:r>
          </a:p>
          <a:p>
            <a:pPr lvl="1"/>
            <a:r>
              <a:rPr lang="en-IE" dirty="0"/>
              <a:t>ESPRESSO</a:t>
            </a:r>
          </a:p>
          <a:p>
            <a:pPr lvl="1"/>
            <a:r>
              <a:rPr lang="en-IE" dirty="0"/>
              <a:t>MUSE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84FA12-EA5B-CFAF-8A9A-BBB1FF4A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Science driven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597C37-D509-33C4-9726-AADAC23D92E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37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247ECB0-6A61-8C91-3FCD-41110F2F6A7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PI: Jean-Luc </a:t>
            </a:r>
            <a:r>
              <a:rPr lang="en-GB" dirty="0" err="1"/>
              <a:t>Bezuit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B7943DD-A721-B86A-FC3E-A502BB99FF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6304" y="1325881"/>
            <a:ext cx="4937758" cy="3236976"/>
          </a:xfrm>
        </p:spPr>
        <p:txBody>
          <a:bodyPr/>
          <a:lstStyle/>
          <a:p>
            <a:r>
              <a:rPr lang="en-IE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IRDIS, IFS, and ZIMPOL</a:t>
            </a:r>
          </a:p>
          <a:p>
            <a:r>
              <a:rPr lang="en-IE" b="0" i="0" u="none" strike="noStrike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Builds on the heritage of all the past AO instruments to to provide the highest image quality and contrast performance</a:t>
            </a:r>
          </a:p>
          <a:p>
            <a:pPr marL="742950" lvl="1" indent="-285750" eaLnBrk="1" hangingPunct="1"/>
            <a:r>
              <a:rPr lang="en-US" altLang="en-US" dirty="0"/>
              <a:t>Contrast Gain up to 5 mag </a:t>
            </a:r>
            <a:r>
              <a:rPr lang="en-US" altLang="en-US" dirty="0" err="1"/>
              <a:t>wrt</a:t>
            </a:r>
            <a:r>
              <a:rPr lang="en-US" altLang="en-US" dirty="0"/>
              <a:t> current instrumentation  (10</a:t>
            </a:r>
            <a:r>
              <a:rPr lang="en-US" altLang="en-US" baseline="30000" dirty="0"/>
              <a:t>-6</a:t>
            </a:r>
            <a:r>
              <a:rPr lang="en-US" altLang="en-US" dirty="0"/>
              <a:t>-10</a:t>
            </a:r>
            <a:r>
              <a:rPr lang="en-US" altLang="en-US" baseline="30000" dirty="0"/>
              <a:t>-7</a:t>
            </a:r>
            <a:r>
              <a:rPr lang="en-US" altLang="en-US" dirty="0"/>
              <a:t>)</a:t>
            </a:r>
          </a:p>
          <a:p>
            <a:pPr marL="742950" lvl="1" indent="-285750" eaLnBrk="1" hangingPunct="1"/>
            <a:r>
              <a:rPr lang="en-US" altLang="en-US" dirty="0"/>
              <a:t>Extreme AO (SR ~ 90% in H-band)</a:t>
            </a:r>
          </a:p>
          <a:p>
            <a:pPr marL="742950" lvl="1" indent="-285750" eaLnBrk="1" hangingPunct="1"/>
            <a:r>
              <a:rPr lang="en-US" altLang="en-US" dirty="0" err="1"/>
              <a:t>Coronagraphy</a:t>
            </a:r>
            <a:r>
              <a:rPr lang="en-US" altLang="en-US" dirty="0"/>
              <a:t> at small inner working angles: 0.1</a:t>
            </a:r>
            <a:r>
              <a:rPr lang="en-US" altLang="en-US" dirty="0">
                <a:sym typeface="Symbol" pitchFamily="2" charset="2"/>
              </a:rPr>
              <a:t></a:t>
            </a:r>
            <a:r>
              <a:rPr lang="en-US" altLang="en-US" dirty="0"/>
              <a:t> – 3</a:t>
            </a:r>
            <a:r>
              <a:rPr lang="en-US" altLang="en-US" dirty="0">
                <a:sym typeface="Symbol" pitchFamily="2" charset="2"/>
              </a:rPr>
              <a:t>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A9B07B7-D2C7-3098-10E2-7B6D6DB8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23D79-8045-0D46-824D-23A139013C2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ABE7686E-35CE-0F5F-E676-84C423457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4064" y="134021"/>
            <a:ext cx="4059936" cy="92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4B4B2F3-2971-49D4-A08C-41E25E20B3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062" y="1083562"/>
            <a:ext cx="4059937" cy="4059937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17556FFA-39D1-7AB0-E1EF-FFB4F2554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994" y="1638543"/>
            <a:ext cx="5379630" cy="310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8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84696A-794B-40BC-91E8-46EDC11862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974725"/>
            <a:ext cx="3419475" cy="804863"/>
          </a:xfrm>
        </p:spPr>
        <p:txBody>
          <a:bodyPr anchor="t"/>
          <a:lstStyle/>
          <a:p>
            <a:pPr>
              <a:spcBef>
                <a:spcPts val="0"/>
              </a:spcBef>
            </a:pPr>
            <a:r>
              <a:rPr lang="en-US" dirty="0"/>
              <a:t>IRDIS and IFS in the NIR</a:t>
            </a:r>
            <a:endParaRPr lang="en-GB" dirty="0"/>
          </a:p>
          <a:p>
            <a:pPr>
              <a:spcBef>
                <a:spcPts val="0"/>
              </a:spcBef>
            </a:pPr>
            <a:r>
              <a:rPr lang="en-GB" sz="1500" b="0" dirty="0"/>
              <a:t>Sirius, Vigan et al. 2015 </a:t>
            </a:r>
            <a:endParaRPr lang="en-US" sz="1500" b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BD72DEF-BFED-44D3-ACB9-0B65E9DA7F3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37075" y="974725"/>
            <a:ext cx="4606925" cy="808038"/>
          </a:xfrm>
        </p:spPr>
        <p:txBody>
          <a:bodyPr anchor="t"/>
          <a:lstStyle/>
          <a:p>
            <a:pPr>
              <a:spcBef>
                <a:spcPts val="0"/>
              </a:spcBef>
            </a:pPr>
            <a:r>
              <a:rPr lang="en-US" dirty="0"/>
              <a:t>ZIMPOL in the optical (R-band)</a:t>
            </a:r>
          </a:p>
          <a:p>
            <a:pPr>
              <a:spcBef>
                <a:spcPts val="0"/>
              </a:spcBef>
            </a:pPr>
            <a:r>
              <a:rPr lang="en-US" sz="1500" b="0" dirty="0"/>
              <a:t>Alpha Cen A, Hunziker et al. 2020</a:t>
            </a:r>
          </a:p>
          <a:p>
            <a:pPr>
              <a:spcBef>
                <a:spcPts val="0"/>
              </a:spcBef>
            </a:pPr>
            <a:r>
              <a:rPr lang="en-US" sz="1500" b="0" dirty="0"/>
              <a:t>Polarized Intensity! Contrast for fully polarized planet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361E75-F0F2-1CD1-65CC-F59E62178978}"/>
              </a:ext>
            </a:extLst>
          </p:cNvPr>
          <p:cNvGrpSpPr/>
          <p:nvPr/>
        </p:nvGrpSpPr>
        <p:grpSpPr>
          <a:xfrm>
            <a:off x="137441" y="1859576"/>
            <a:ext cx="9006560" cy="3199772"/>
            <a:chOff x="183254" y="2296554"/>
            <a:chExt cx="12008747" cy="42663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4C81F-A3AB-44BE-BEAB-6F92247ED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3254" y="2296554"/>
              <a:ext cx="5972908" cy="42663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DB2FD2-5582-46A1-8C14-A19C374CD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48375" y="2449658"/>
              <a:ext cx="6143626" cy="4113259"/>
            </a:xfrm>
            <a:prstGeom prst="rect">
              <a:avLst/>
            </a:prstGeom>
          </p:spPr>
        </p:pic>
      </p:grpSp>
      <p:sp>
        <p:nvSpPr>
          <p:cNvPr id="6" name="Title 6">
            <a:extLst>
              <a:ext uri="{FF2B5EF4-FFF2-40B4-BE49-F238E27FC236}">
                <a16:creationId xmlns:a16="http://schemas.microsoft.com/office/drawing/2014/main" id="{AB7F77FF-3245-8721-407E-AB560FC267C5}"/>
              </a:ext>
            </a:extLst>
          </p:cNvPr>
          <p:cNvSpPr txBox="1">
            <a:spLocks/>
          </p:cNvSpPr>
          <p:nvPr/>
        </p:nvSpPr>
        <p:spPr>
          <a:xfrm>
            <a:off x="668710" y="339726"/>
            <a:ext cx="7065499" cy="586942"/>
          </a:xfrm>
          <a:prstGeom prst="rect">
            <a:avLst/>
          </a:prstGeom>
        </p:spPr>
        <p:txBody>
          <a:bodyPr/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77B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SPHERE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BEC37C-C10A-D90B-D82A-A0560FE743BE}"/>
              </a:ext>
            </a:extLst>
          </p:cNvPr>
          <p:cNvCxnSpPr/>
          <p:nvPr/>
        </p:nvCxnSpPr>
        <p:spPr>
          <a:xfrm>
            <a:off x="4850674" y="3291840"/>
            <a:ext cx="38578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25B51C-89C2-E6FC-9F24-3B6099104330}"/>
              </a:ext>
            </a:extLst>
          </p:cNvPr>
          <p:cNvCxnSpPr>
            <a:cxnSpLocks/>
          </p:cNvCxnSpPr>
          <p:nvPr/>
        </p:nvCxnSpPr>
        <p:spPr>
          <a:xfrm>
            <a:off x="518160" y="4027714"/>
            <a:ext cx="36880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755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247ECB0-6A61-8C91-3FCD-41110F2F6A7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PI: Jean-Luc </a:t>
            </a:r>
            <a:r>
              <a:rPr lang="en-GB" dirty="0" err="1"/>
              <a:t>Bezuit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B7943DD-A721-B86A-FC3E-A502BB99FF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6304" y="1325881"/>
            <a:ext cx="4937758" cy="3236976"/>
          </a:xfrm>
        </p:spPr>
        <p:txBody>
          <a:bodyPr/>
          <a:lstStyle/>
          <a:p>
            <a:r>
              <a:rPr lang="en-IE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  <a:t>IRDIS, IFS, and ZIMPOL</a:t>
            </a:r>
          </a:p>
          <a:p>
            <a:r>
              <a:rPr lang="en-IE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tahoma" panose="020B0604030504040204" pitchFamily="34" charset="0"/>
              </a:rPr>
              <a:t>Builds on the heritage of all the past AO instruments to to provide the highest image quality and contrast performance</a:t>
            </a:r>
          </a:p>
          <a:p>
            <a:pPr marL="742950" lvl="1" indent="-285750" eaLnBrk="1" hangingPunct="1"/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Contrast Gain up to 5 mag </a:t>
            </a:r>
            <a:r>
              <a:rPr lang="en-US" altLang="en-US" dirty="0" err="1">
                <a:solidFill>
                  <a:schemeClr val="bg1">
                    <a:lumMod val="50000"/>
                  </a:schemeClr>
                </a:solidFill>
              </a:rPr>
              <a:t>wrt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 current instrumentation  (10</a:t>
            </a:r>
            <a:r>
              <a:rPr lang="en-US" altLang="en-US" baseline="30000" dirty="0">
                <a:solidFill>
                  <a:schemeClr val="bg1">
                    <a:lumMod val="50000"/>
                  </a:schemeClr>
                </a:solidFill>
              </a:rPr>
              <a:t>-6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-10</a:t>
            </a:r>
            <a:r>
              <a:rPr lang="en-US" altLang="en-US" baseline="30000" dirty="0">
                <a:solidFill>
                  <a:schemeClr val="bg1">
                    <a:lumMod val="50000"/>
                  </a:schemeClr>
                </a:solidFill>
              </a:rPr>
              <a:t>-7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marL="742950" lvl="1" indent="-285750" eaLnBrk="1" hangingPunct="1"/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Extreme AO (SR ~ 90% in H-band)</a:t>
            </a:r>
          </a:p>
          <a:p>
            <a:pPr marL="742950" lvl="1" indent="-285750" eaLnBrk="1" hangingPunct="1"/>
            <a:r>
              <a:rPr lang="en-US" altLang="en-US" dirty="0" err="1">
                <a:solidFill>
                  <a:schemeClr val="bg1">
                    <a:lumMod val="50000"/>
                  </a:schemeClr>
                </a:solidFill>
              </a:rPr>
              <a:t>Coronagraphy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 at small inner working angles: 0.1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sym typeface="Symbol" pitchFamily="2" charset="2"/>
              </a:rPr>
              <a:t>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</a:rPr>
              <a:t> – 3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sym typeface="Symbol" pitchFamily="2" charset="2"/>
              </a:rPr>
              <a:t></a:t>
            </a:r>
          </a:p>
          <a:p>
            <a:pPr marL="400067" indent="-285750"/>
            <a:r>
              <a:rPr lang="en-US" altLang="en-US" dirty="0">
                <a:sym typeface="Symbol" pitchFamily="2" charset="2"/>
              </a:rPr>
              <a:t>Establishes a foundation for future ELT PCS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A9B07B7-D2C7-3098-10E2-7B6D6DB8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SPHERE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23D79-8045-0D46-824D-23A139013C2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ABE7686E-35CE-0F5F-E676-84C423457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4064" y="134021"/>
            <a:ext cx="4059936" cy="92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958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B86576-60B6-FEBB-10BD-E090D0EEE6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PI: Bruno Lopez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type="body" sz="quarter" idx="17"/>
          </p:nvPr>
        </p:nvSpPr>
        <p:spPr>
          <a:xfrm>
            <a:off x="186802" y="1416411"/>
            <a:ext cx="4014657" cy="3217924"/>
          </a:xfrm>
        </p:spPr>
        <p:txBody>
          <a:bodyPr>
            <a:normAutofit/>
          </a:bodyPr>
          <a:lstStyle/>
          <a:p>
            <a:r>
              <a:rPr lang="en-GB" dirty="0"/>
              <a:t>VLTI mid-infrared imaging </a:t>
            </a:r>
            <a:r>
              <a:rPr lang="en-GB" dirty="0" err="1"/>
              <a:t>spectro</a:t>
            </a:r>
            <a:r>
              <a:rPr lang="en-GB" dirty="0"/>
              <a:t>-interferometer</a:t>
            </a:r>
          </a:p>
          <a:p>
            <a:pPr lvl="1"/>
            <a:r>
              <a:rPr lang="en-GB" dirty="0"/>
              <a:t>Operating with all 4 UTs or ATs</a:t>
            </a:r>
          </a:p>
          <a:p>
            <a:pPr lvl="1"/>
            <a:r>
              <a:rPr lang="en-GB" dirty="0"/>
              <a:t>Multi-axial beam combination, </a:t>
            </a:r>
            <a:br>
              <a:rPr lang="en-GB" dirty="0"/>
            </a:br>
            <a:r>
              <a:rPr lang="en-GB" dirty="0"/>
              <a:t>closure phase imaging</a:t>
            </a:r>
          </a:p>
          <a:p>
            <a:pPr lvl="1"/>
            <a:r>
              <a:rPr lang="en-IE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R~30, 500, 1000, and 3500 (L/M) and R~30, 220 (N)</a:t>
            </a:r>
            <a:endParaRPr lang="en-GB" dirty="0"/>
          </a:p>
          <a:p>
            <a:pPr lvl="1"/>
            <a:r>
              <a:rPr lang="en-GB" dirty="0"/>
              <a:t>GRAVITY as a fringe</a:t>
            </a:r>
            <a:br>
              <a:rPr lang="en-GB" dirty="0"/>
            </a:br>
            <a:r>
              <a:rPr lang="en-GB" dirty="0"/>
              <a:t>tracker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MATISSE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3C85987-259D-68B2-F4DD-6321EA3D2E6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146D4A-FA96-D6D2-F67E-8A8F1E1EE471}"/>
              </a:ext>
            </a:extLst>
          </p:cNvPr>
          <p:cNvGrpSpPr/>
          <p:nvPr/>
        </p:nvGrpSpPr>
        <p:grpSpPr>
          <a:xfrm>
            <a:off x="5715546" y="883928"/>
            <a:ext cx="3158623" cy="4216832"/>
            <a:chOff x="5129343" y="0"/>
            <a:chExt cx="4014657" cy="5143500"/>
          </a:xfrm>
        </p:grpSpPr>
        <p:pic>
          <p:nvPicPr>
            <p:cNvPr id="9" name="Picture 8" descr="A picture containing indoor, working&#10;&#10;Description automatically generated">
              <a:extLst>
                <a:ext uri="{FF2B5EF4-FFF2-40B4-BE49-F238E27FC236}">
                  <a16:creationId xmlns:a16="http://schemas.microsoft.com/office/drawing/2014/main" id="{F0F971FA-AA13-C960-317F-B5316290B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29343" y="0"/>
              <a:ext cx="4014657" cy="3062321"/>
            </a:xfrm>
            <a:prstGeom prst="rect">
              <a:avLst/>
            </a:prstGeom>
          </p:spPr>
        </p:pic>
        <p:pic>
          <p:nvPicPr>
            <p:cNvPr id="12" name="Picture 11" descr="Background pattern&#10;&#10;Description automatically generated">
              <a:extLst>
                <a:ext uri="{FF2B5EF4-FFF2-40B4-BE49-F238E27FC236}">
                  <a16:creationId xmlns:a16="http://schemas.microsoft.com/office/drawing/2014/main" id="{504DA2F2-D8D8-EA41-A260-79D85C31D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9343" y="2664330"/>
              <a:ext cx="4014657" cy="247917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D8ACF72-5B20-11E8-4A34-3024062D87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964" y="305504"/>
            <a:ext cx="5432396" cy="55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26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MATISSE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3C85987-259D-68B2-F4DD-6321EA3D2E6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D8ACF72-5B20-11E8-4A34-3024062D87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6964" y="305504"/>
            <a:ext cx="5432396" cy="554218"/>
          </a:xfrm>
          <a:prstGeom prst="rect">
            <a:avLst/>
          </a:prstGeom>
        </p:spPr>
      </p:pic>
      <p:pic>
        <p:nvPicPr>
          <p:cNvPr id="8" name="Picture 7" descr="A picture containing star, outdoor object&#10;&#10;Description automatically generated">
            <a:extLst>
              <a:ext uri="{FF2B5EF4-FFF2-40B4-BE49-F238E27FC236}">
                <a16:creationId xmlns:a16="http://schemas.microsoft.com/office/drawing/2014/main" id="{E18E7645-53C5-E190-C28B-D5EB4C45C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98" y="883682"/>
            <a:ext cx="7772400" cy="390441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B86576-60B6-FEBB-10BD-E090D0EEE6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NGC 1068</a:t>
            </a:r>
          </a:p>
        </p:txBody>
      </p:sp>
    </p:spTree>
    <p:extLst>
      <p:ext uri="{BB962C8B-B14F-4D97-AF65-F5344CB8AC3E}">
        <p14:creationId xmlns:p14="http://schemas.microsoft.com/office/powerpoint/2010/main" val="148928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FB18CDD-A271-CE01-A8F4-B4735E39C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366" y="63667"/>
            <a:ext cx="5763640" cy="103286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439194-4040-E796-CCF3-CBDBCB243E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 Roland Bacon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80653A-2794-768F-F624-2A6FA4D1A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09CF1-3E4A-B49B-1DE5-17220E811E2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  <p:pic>
        <p:nvPicPr>
          <p:cNvPr id="8" name="Picture 7" descr="A picture containing indoor, metal&#10;&#10;Description automatically generated">
            <a:extLst>
              <a:ext uri="{FF2B5EF4-FFF2-40B4-BE49-F238E27FC236}">
                <a16:creationId xmlns:a16="http://schemas.microsoft.com/office/drawing/2014/main" id="{A934DDA8-9AB0-6E80-1413-03BF3EE5E9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209" y="1620088"/>
            <a:ext cx="8417581" cy="352341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89C85-8BF5-10C2-F8D1-3CBF5F86E4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6188" y="1307426"/>
            <a:ext cx="5340484" cy="3322939"/>
          </a:xfrm>
          <a:noFill/>
        </p:spPr>
        <p:txBody>
          <a:bodyPr>
            <a:normAutofit/>
          </a:bodyPr>
          <a:lstStyle/>
          <a:p>
            <a:r>
              <a:rPr lang="en-GB" dirty="0"/>
              <a:t>Panoramic integral-field spectrograph in the visible</a:t>
            </a:r>
          </a:p>
          <a:p>
            <a:r>
              <a:rPr lang="en-GB" dirty="0"/>
              <a:t>Redefines MOS</a:t>
            </a:r>
          </a:p>
          <a:p>
            <a:pPr lvl="1"/>
            <a:r>
              <a:rPr lang="en-GB" dirty="0"/>
              <a:t>Take a 1 arcmin field and simply chop </a:t>
            </a:r>
            <a:br>
              <a:rPr lang="en-GB" dirty="0"/>
            </a:br>
            <a:r>
              <a:rPr lang="en-GB" dirty="0"/>
              <a:t>it up into 24 pieces and feed each into</a:t>
            </a:r>
            <a:br>
              <a:rPr lang="en-GB" dirty="0"/>
            </a:br>
            <a:r>
              <a:rPr lang="en-GB" dirty="0"/>
              <a:t>an independent IFU spectrograph</a:t>
            </a:r>
          </a:p>
          <a:p>
            <a:pPr lvl="2"/>
            <a:r>
              <a:rPr lang="en-GB" dirty="0"/>
              <a:t>465–930 nm</a:t>
            </a:r>
          </a:p>
          <a:p>
            <a:pPr lvl="2"/>
            <a:r>
              <a:rPr lang="en-GB" dirty="0"/>
              <a:t>1x1 arcmin field (WFM – GLAO)</a:t>
            </a:r>
          </a:p>
          <a:p>
            <a:pPr lvl="2"/>
            <a:r>
              <a:rPr lang="en-GB" dirty="0"/>
              <a:t>7.5" x 7.5" (NFM – LTAO)</a:t>
            </a:r>
          </a:p>
          <a:p>
            <a:r>
              <a:rPr lang="en-GB" dirty="0"/>
              <a:t>Developed in parallel with the AOF</a:t>
            </a:r>
          </a:p>
          <a:p>
            <a:pPr lvl="1"/>
            <a:r>
              <a:rPr lang="en-GB" dirty="0"/>
              <a:t>Provided science direction for the AOF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BB1D63-CAAC-02A3-207E-8EEC15A39AD4}"/>
              </a:ext>
            </a:extLst>
          </p:cNvPr>
          <p:cNvGrpSpPr>
            <a:grpSpLocks noChangeAspect="1"/>
          </p:cNvGrpSpPr>
          <p:nvPr/>
        </p:nvGrpSpPr>
        <p:grpSpPr>
          <a:xfrm>
            <a:off x="1374072" y="998355"/>
            <a:ext cx="7769928" cy="4145145"/>
            <a:chOff x="202745" y="2212482"/>
            <a:chExt cx="9017651" cy="4810787"/>
          </a:xfrm>
        </p:grpSpPr>
        <p:pic>
          <p:nvPicPr>
            <p:cNvPr id="10" name="Picture 9" descr="IMG_5881.JPG">
              <a:extLst>
                <a:ext uri="{FF2B5EF4-FFF2-40B4-BE49-F238E27FC236}">
                  <a16:creationId xmlns:a16="http://schemas.microsoft.com/office/drawing/2014/main" id="{07136636-B730-BC42-2117-3B2BED37F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745" y="4574393"/>
              <a:ext cx="3672166" cy="2448876"/>
            </a:xfrm>
            <a:prstGeom prst="rect">
              <a:avLst/>
            </a:prstGeom>
          </p:spPr>
        </p:pic>
        <p:pic>
          <p:nvPicPr>
            <p:cNvPr id="11" name="Picture 10" descr="IMG_5891.JPG">
              <a:extLst>
                <a:ext uri="{FF2B5EF4-FFF2-40B4-BE49-F238E27FC236}">
                  <a16:creationId xmlns:a16="http://schemas.microsoft.com/office/drawing/2014/main" id="{2948F882-1F59-DCD0-1573-E90B43290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4525" y="2212482"/>
              <a:ext cx="5265871" cy="4810785"/>
            </a:xfrm>
            <a:prstGeom prst="rect">
              <a:avLst/>
            </a:prstGeom>
          </p:spPr>
        </p:pic>
        <p:sp>
          <p:nvSpPr>
            <p:cNvPr id="12" name="ZoneTexte 5">
              <a:extLst>
                <a:ext uri="{FF2B5EF4-FFF2-40B4-BE49-F238E27FC236}">
                  <a16:creationId xmlns:a16="http://schemas.microsoft.com/office/drawing/2014/main" id="{AB93821A-1409-2231-B419-3957F084B465}"/>
                </a:ext>
              </a:extLst>
            </p:cNvPr>
            <p:cNvSpPr txBox="1"/>
            <p:nvPr/>
          </p:nvSpPr>
          <p:spPr>
            <a:xfrm>
              <a:off x="4205525" y="2672255"/>
              <a:ext cx="1600333" cy="357201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chemeClr val="accent1">
                  <a:alpha val="75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GB" sz="1400" i="1" baseline="0" dirty="0" err="1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Futura"/>
                </a:rPr>
                <a:t>Winlight</a:t>
              </a:r>
              <a:r>
                <a:rPr lang="en-GB" sz="1400" i="1" baseline="0" dirty="0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cs typeface="Futura"/>
                </a:rPr>
                <a:t> Optics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6F61C7-9A49-EF4E-72A0-ABC2F73B3A8F}"/>
              </a:ext>
            </a:extLst>
          </p:cNvPr>
          <p:cNvGrpSpPr>
            <a:grpSpLocks noChangeAspect="1"/>
          </p:cNvGrpSpPr>
          <p:nvPr/>
        </p:nvGrpSpPr>
        <p:grpSpPr>
          <a:xfrm>
            <a:off x="585656" y="881812"/>
            <a:ext cx="7973568" cy="4252569"/>
            <a:chOff x="0" y="1312334"/>
            <a:chExt cx="9144000" cy="4876799"/>
          </a:xfrm>
        </p:grpSpPr>
        <p:pic>
          <p:nvPicPr>
            <p:cNvPr id="14" name="Image 3" descr="005.jpg">
              <a:extLst>
                <a:ext uri="{FF2B5EF4-FFF2-40B4-BE49-F238E27FC236}">
                  <a16:creationId xmlns:a16="http://schemas.microsoft.com/office/drawing/2014/main" id="{E24EA73F-2819-B745-41C9-0B67ED0FB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314980"/>
              <a:ext cx="5461531" cy="3072111"/>
            </a:xfrm>
            <a:prstGeom prst="rect">
              <a:avLst/>
            </a:prstGeom>
          </p:spPr>
        </p:pic>
        <p:pic>
          <p:nvPicPr>
            <p:cNvPr id="15" name="Image 4" descr="004.jpg">
              <a:extLst>
                <a:ext uri="{FF2B5EF4-FFF2-40B4-BE49-F238E27FC236}">
                  <a16:creationId xmlns:a16="http://schemas.microsoft.com/office/drawing/2014/main" id="{2F15041A-6D2D-68AE-AC4F-129C5D145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097866"/>
              <a:ext cx="9144000" cy="2091267"/>
            </a:xfrm>
            <a:prstGeom prst="rect">
              <a:avLst/>
            </a:prstGeom>
            <a:effectLst>
              <a:outerShdw blurRad="50800" dist="38100" dir="540000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11579B72-2573-8DAC-4A89-87B3ACC56A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623855" y="1312334"/>
              <a:ext cx="4520145" cy="2861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ZoneTexte 6">
              <a:extLst>
                <a:ext uri="{FF2B5EF4-FFF2-40B4-BE49-F238E27FC236}">
                  <a16:creationId xmlns:a16="http://schemas.microsoft.com/office/drawing/2014/main" id="{B3FD104A-55DD-3390-19FD-78E8F2EC4D38}"/>
                </a:ext>
              </a:extLst>
            </p:cNvPr>
            <p:cNvSpPr txBox="1"/>
            <p:nvPr/>
          </p:nvSpPr>
          <p:spPr>
            <a:xfrm>
              <a:off x="7823201" y="4707466"/>
              <a:ext cx="774571" cy="36933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shade val="51000"/>
                    <a:satMod val="130000"/>
                    <a:alpha val="25000"/>
                  </a:schemeClr>
                </a:gs>
                <a:gs pos="80000">
                  <a:schemeClr val="accent4">
                    <a:shade val="93000"/>
                    <a:satMod val="130000"/>
                    <a:alpha val="25000"/>
                  </a:schemeClr>
                </a:gs>
                <a:gs pos="100000">
                  <a:schemeClr val="accent4">
                    <a:shade val="94000"/>
                    <a:satMod val="135000"/>
                    <a:alpha val="2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baseline="0" dirty="0">
                  <a:effectLst>
                    <a:outerShdw blurRad="50800" dist="38100" dir="5400000">
                      <a:srgbClr val="000000">
                        <a:alpha val="43000"/>
                      </a:srgbClr>
                    </a:outerShdw>
                  </a:effectLst>
                  <a:latin typeface="Britannic Bold"/>
                  <a:cs typeface="Britannic Bold"/>
                </a:rPr>
                <a:t>Slicer</a:t>
              </a:r>
            </a:p>
          </p:txBody>
        </p:sp>
        <p:sp>
          <p:nvSpPr>
            <p:cNvPr id="18" name="ZoneTexte 7">
              <a:extLst>
                <a:ext uri="{FF2B5EF4-FFF2-40B4-BE49-F238E27FC236}">
                  <a16:creationId xmlns:a16="http://schemas.microsoft.com/office/drawing/2014/main" id="{AB9C8428-530F-9431-E146-BF50912AE053}"/>
                </a:ext>
              </a:extLst>
            </p:cNvPr>
            <p:cNvSpPr txBox="1"/>
            <p:nvPr/>
          </p:nvSpPr>
          <p:spPr>
            <a:xfrm>
              <a:off x="4597401" y="5782733"/>
              <a:ext cx="1249223" cy="36933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shade val="51000"/>
                    <a:satMod val="130000"/>
                    <a:alpha val="25000"/>
                  </a:schemeClr>
                </a:gs>
                <a:gs pos="80000">
                  <a:schemeClr val="accent4">
                    <a:shade val="93000"/>
                    <a:satMod val="130000"/>
                    <a:alpha val="25000"/>
                  </a:schemeClr>
                </a:gs>
                <a:gs pos="100000">
                  <a:schemeClr val="accent4">
                    <a:shade val="94000"/>
                    <a:satMod val="135000"/>
                    <a:alpha val="2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baseline="0" dirty="0" err="1">
                  <a:effectLst>
                    <a:outerShdw blurRad="50800" dist="38100" dir="5400000">
                      <a:srgbClr val="000000">
                        <a:alpha val="43000"/>
                      </a:srgbClr>
                    </a:outerShdw>
                  </a:effectLst>
                  <a:latin typeface="Britannic Bold"/>
                  <a:cs typeface="Britannic Bold"/>
                </a:rPr>
                <a:t>Collimator</a:t>
              </a:r>
              <a:endParaRPr lang="fr-FR" baseline="0" dirty="0">
                <a:effectLst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Britannic Bold"/>
                <a:cs typeface="Britannic Bold"/>
              </a:endParaRPr>
            </a:p>
          </p:txBody>
        </p:sp>
        <p:sp>
          <p:nvSpPr>
            <p:cNvPr id="19" name="ZoneTexte 8">
              <a:extLst>
                <a:ext uri="{FF2B5EF4-FFF2-40B4-BE49-F238E27FC236}">
                  <a16:creationId xmlns:a16="http://schemas.microsoft.com/office/drawing/2014/main" id="{E2C4E2F5-DFF9-4677-5A6F-4F6B277914CC}"/>
                </a:ext>
              </a:extLst>
            </p:cNvPr>
            <p:cNvSpPr txBox="1"/>
            <p:nvPr/>
          </p:nvSpPr>
          <p:spPr>
            <a:xfrm>
              <a:off x="702733" y="5782733"/>
              <a:ext cx="1352579" cy="36933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shade val="51000"/>
                    <a:satMod val="130000"/>
                    <a:alpha val="25000"/>
                  </a:schemeClr>
                </a:gs>
                <a:gs pos="80000">
                  <a:schemeClr val="accent4">
                    <a:shade val="93000"/>
                    <a:satMod val="130000"/>
                    <a:alpha val="25000"/>
                  </a:schemeClr>
                </a:gs>
                <a:gs pos="100000">
                  <a:schemeClr val="accent4">
                    <a:shade val="94000"/>
                    <a:satMod val="135000"/>
                    <a:alpha val="2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baseline="0" dirty="0">
                  <a:effectLst>
                    <a:outerShdw blurRad="50800" dist="38100" dir="5400000">
                      <a:srgbClr val="000000">
                        <a:alpha val="43000"/>
                      </a:srgbClr>
                    </a:outerShdw>
                  </a:effectLst>
                  <a:latin typeface="Britannic Bold"/>
                  <a:cs typeface="Britannic Bold"/>
                </a:rPr>
                <a:t>Camera f/2</a:t>
              </a:r>
            </a:p>
          </p:txBody>
        </p:sp>
        <p:sp>
          <p:nvSpPr>
            <p:cNvPr id="20" name="ZoneTexte 9">
              <a:extLst>
                <a:ext uri="{FF2B5EF4-FFF2-40B4-BE49-F238E27FC236}">
                  <a16:creationId xmlns:a16="http://schemas.microsoft.com/office/drawing/2014/main" id="{6D1CE5B6-C084-C6A4-7AF9-9222AA87F600}"/>
                </a:ext>
              </a:extLst>
            </p:cNvPr>
            <p:cNvSpPr txBox="1"/>
            <p:nvPr/>
          </p:nvSpPr>
          <p:spPr>
            <a:xfrm>
              <a:off x="254000" y="3776133"/>
              <a:ext cx="1038265" cy="36933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shade val="51000"/>
                    <a:satMod val="130000"/>
                    <a:alpha val="25000"/>
                  </a:schemeClr>
                </a:gs>
                <a:gs pos="80000">
                  <a:schemeClr val="accent4">
                    <a:shade val="93000"/>
                    <a:satMod val="130000"/>
                    <a:alpha val="25000"/>
                  </a:schemeClr>
                </a:gs>
                <a:gs pos="100000">
                  <a:schemeClr val="accent4">
                    <a:shade val="94000"/>
                    <a:satMod val="135000"/>
                    <a:alpha val="2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baseline="0" dirty="0">
                  <a:effectLst>
                    <a:outerShdw blurRad="50800" dist="38100" dir="5400000">
                      <a:srgbClr val="000000">
                        <a:alpha val="43000"/>
                      </a:srgbClr>
                    </a:outerShdw>
                  </a:effectLst>
                  <a:latin typeface="Britannic Bold"/>
                  <a:cs typeface="Britannic Bold"/>
                </a:rPr>
                <a:t>CCD 4k</a:t>
              </a:r>
              <a:r>
                <a:rPr lang="fr-FR" baseline="30000" dirty="0">
                  <a:effectLst>
                    <a:outerShdw blurRad="50800" dist="38100" dir="5400000">
                      <a:srgbClr val="000000">
                        <a:alpha val="43000"/>
                      </a:srgbClr>
                    </a:outerShdw>
                  </a:effectLst>
                  <a:latin typeface="Britannic Bold"/>
                  <a:cs typeface="Britannic Bold"/>
                </a:rPr>
                <a:t>2</a:t>
              </a:r>
            </a:p>
          </p:txBody>
        </p:sp>
        <p:sp>
          <p:nvSpPr>
            <p:cNvPr id="21" name="ZoneTexte 10">
              <a:extLst>
                <a:ext uri="{FF2B5EF4-FFF2-40B4-BE49-F238E27FC236}">
                  <a16:creationId xmlns:a16="http://schemas.microsoft.com/office/drawing/2014/main" id="{2D5F46F4-417F-25FE-538A-805FBA89F073}"/>
                </a:ext>
              </a:extLst>
            </p:cNvPr>
            <p:cNvSpPr txBox="1"/>
            <p:nvPr/>
          </p:nvSpPr>
          <p:spPr>
            <a:xfrm>
              <a:off x="2446867" y="4461933"/>
              <a:ext cx="742699" cy="369332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shade val="51000"/>
                    <a:satMod val="130000"/>
                    <a:alpha val="25000"/>
                  </a:schemeClr>
                </a:gs>
                <a:gs pos="80000">
                  <a:schemeClr val="accent4">
                    <a:shade val="93000"/>
                    <a:satMod val="130000"/>
                    <a:alpha val="25000"/>
                  </a:schemeClr>
                </a:gs>
                <a:gs pos="100000">
                  <a:schemeClr val="accent4">
                    <a:shade val="94000"/>
                    <a:satMod val="135000"/>
                    <a:alpha val="2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fr-FR" baseline="0" dirty="0">
                  <a:effectLst>
                    <a:outerShdw blurRad="50800" dist="38100" dir="5400000">
                      <a:srgbClr val="000000">
                        <a:alpha val="43000"/>
                      </a:srgbClr>
                    </a:outerShdw>
                  </a:effectLst>
                  <a:latin typeface="Britannic Bold"/>
                  <a:cs typeface="Britannic Bold"/>
                </a:rPr>
                <a:t>VPHG</a:t>
              </a:r>
            </a:p>
          </p:txBody>
        </p:sp>
      </p:grpSp>
      <p:pic>
        <p:nvPicPr>
          <p:cNvPr id="23" name="Picture 22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DBF08948-6564-725F-0CD5-FC674D9CC4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2731" y="1294926"/>
            <a:ext cx="3365238" cy="319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0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439194-4040-E796-CCF3-CBDBCB243E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 Roland Bacon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80653A-2794-768F-F624-2A6FA4D1A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MUSE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09CF1-3E4A-B49B-1DE5-17220E811E2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6EB21-69EB-2ACE-3E91-F52B17CC9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366" y="63667"/>
            <a:ext cx="5763640" cy="1032864"/>
          </a:xfrm>
          <a:prstGeom prst="rect">
            <a:avLst/>
          </a:prstGeom>
        </p:spPr>
      </p:pic>
      <p:pic>
        <p:nvPicPr>
          <p:cNvPr id="25" name="Picture 24" descr="A picture containing text, star, outdoor object, different&#10;&#10;Description automatically generated">
            <a:extLst>
              <a:ext uri="{FF2B5EF4-FFF2-40B4-BE49-F238E27FC236}">
                <a16:creationId xmlns:a16="http://schemas.microsoft.com/office/drawing/2014/main" id="{1DEE87DB-41FF-963B-4BDB-E7BBDCDA6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267" y="1266395"/>
            <a:ext cx="8599465" cy="345191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C0030A0-69B4-4E99-A79A-892D446CEBC6}"/>
              </a:ext>
            </a:extLst>
          </p:cNvPr>
          <p:cNvGrpSpPr/>
          <p:nvPr/>
        </p:nvGrpSpPr>
        <p:grpSpPr>
          <a:xfrm>
            <a:off x="666704" y="1372590"/>
            <a:ext cx="7772400" cy="2945410"/>
            <a:chOff x="666704" y="1372590"/>
            <a:chExt cx="7772400" cy="2945410"/>
          </a:xfrm>
        </p:grpSpPr>
        <p:pic>
          <p:nvPicPr>
            <p:cNvPr id="27" name="Picture 2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164724-5DE3-8271-9607-AF13CBB7E1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704" y="1372590"/>
              <a:ext cx="7772400" cy="294541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8F9DAB-0B22-DCB6-CBC1-DB42CD7D13E0}"/>
                </a:ext>
              </a:extLst>
            </p:cNvPr>
            <p:cNvSpPr txBox="1"/>
            <p:nvPr/>
          </p:nvSpPr>
          <p:spPr>
            <a:xfrm>
              <a:off x="2002536" y="1475182"/>
              <a:ext cx="1344168" cy="207749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r>
                <a:rPr lang="en-GB" dirty="0">
                  <a:solidFill>
                    <a:schemeClr val="bg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Neptune NFM</a:t>
              </a:r>
            </a:p>
          </p:txBody>
        </p:sp>
      </p:grpSp>
      <p:pic>
        <p:nvPicPr>
          <p:cNvPr id="31" name="Picture 30" descr="A picture containing outdoor, light, street, night&#10;&#10;Description automatically generated">
            <a:extLst>
              <a:ext uri="{FF2B5EF4-FFF2-40B4-BE49-F238E27FC236}">
                <a16:creationId xmlns:a16="http://schemas.microsoft.com/office/drawing/2014/main" id="{8085ECB6-E6EE-7B7D-9953-C789B0171D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4008"/>
            <a:ext cx="9246375" cy="5207508"/>
          </a:xfrm>
          <a:prstGeom prst="rect">
            <a:avLst/>
          </a:prstGeom>
        </p:spPr>
      </p:pic>
      <p:pic>
        <p:nvPicPr>
          <p:cNvPr id="33" name="Picture 32" descr="Chart, line chart&#10;&#10;Description automatically generated">
            <a:extLst>
              <a:ext uri="{FF2B5EF4-FFF2-40B4-BE49-F238E27FC236}">
                <a16:creationId xmlns:a16="http://schemas.microsoft.com/office/drawing/2014/main" id="{46C7E3C6-2848-C05E-D03C-35DF3E7F72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"/>
          <a:stretch/>
        </p:blipFill>
        <p:spPr>
          <a:xfrm>
            <a:off x="705348" y="1269131"/>
            <a:ext cx="7733302" cy="3874369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55C1151F-E794-40D0-AECE-09C4B7C03ABB}"/>
              </a:ext>
            </a:extLst>
          </p:cNvPr>
          <p:cNvSpPr/>
          <p:nvPr/>
        </p:nvSpPr>
        <p:spPr>
          <a:xfrm rot="2927771">
            <a:off x="6654776" y="1669512"/>
            <a:ext cx="621792" cy="3320734"/>
          </a:xfrm>
          <a:prstGeom prst="ellipse">
            <a:avLst/>
          </a:prstGeom>
          <a:noFill/>
          <a:ln w="762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21792"/>
                      <a:gd name="connsiteY0" fmla="*/ 1660367 h 3320734"/>
                      <a:gd name="connsiteX1" fmla="*/ 310896 w 621792"/>
                      <a:gd name="connsiteY1" fmla="*/ 0 h 3320734"/>
                      <a:gd name="connsiteX2" fmla="*/ 621792 w 621792"/>
                      <a:gd name="connsiteY2" fmla="*/ 1660367 h 3320734"/>
                      <a:gd name="connsiteX3" fmla="*/ 310896 w 621792"/>
                      <a:gd name="connsiteY3" fmla="*/ 3320734 h 3320734"/>
                      <a:gd name="connsiteX4" fmla="*/ 0 w 621792"/>
                      <a:gd name="connsiteY4" fmla="*/ 1660367 h 3320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92" h="3320734" extrusionOk="0">
                        <a:moveTo>
                          <a:pt x="0" y="1660367"/>
                        </a:moveTo>
                        <a:cubicBezTo>
                          <a:pt x="-13107" y="735288"/>
                          <a:pt x="127486" y="4394"/>
                          <a:pt x="310896" y="0"/>
                        </a:cubicBezTo>
                        <a:cubicBezTo>
                          <a:pt x="671251" y="39716"/>
                          <a:pt x="495774" y="747379"/>
                          <a:pt x="621792" y="1660367"/>
                        </a:cubicBezTo>
                        <a:cubicBezTo>
                          <a:pt x="585660" y="2612647"/>
                          <a:pt x="481749" y="3325434"/>
                          <a:pt x="310896" y="3320734"/>
                        </a:cubicBezTo>
                        <a:cubicBezTo>
                          <a:pt x="-56942" y="3213424"/>
                          <a:pt x="133604" y="2641199"/>
                          <a:pt x="0" y="166036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8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6248EE6-56C1-3039-294D-4A1719A58B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Why are instruments so important?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09B588-4C1C-C1F2-AD86-D449A885D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3852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186C4B-14AC-0D2D-E0A4-7EA55CE1C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GB" dirty="0"/>
              <a:t>The ELT – challenges of a new scale size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48A3F1-495A-4301-B534-0DB546DEF2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  <p:pic>
        <p:nvPicPr>
          <p:cNvPr id="5" name="Picture 4" descr="A picture containing ground, outdoor, sandy, shore&#10;&#10;Description automatically generated">
            <a:extLst>
              <a:ext uri="{FF2B5EF4-FFF2-40B4-BE49-F238E27FC236}">
                <a16:creationId xmlns:a16="http://schemas.microsoft.com/office/drawing/2014/main" id="{DC601A06-4B98-ED3B-9556-A1929DC2E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193" y="980962"/>
            <a:ext cx="9316386" cy="382281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7F3404-B719-0415-0BF1-EA52A61392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scales, what doesn’t?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447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E5C2EA-0BA8-55C0-2F18-EDF3B423D0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few thoughts on the challenges ahead…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2AD970-E492-B789-6070-186022E47C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6649" y="1522215"/>
            <a:ext cx="4425351" cy="3281559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The complexity of the ELT instruments is high</a:t>
            </a:r>
          </a:p>
          <a:p>
            <a:pPr lvl="1"/>
            <a:r>
              <a:rPr lang="en-GB" dirty="0"/>
              <a:t>Scales with the number of members of the consortia</a:t>
            </a:r>
          </a:p>
          <a:p>
            <a:pPr lvl="1"/>
            <a:r>
              <a:rPr lang="en-GB" dirty="0"/>
              <a:t>The maturity of the interfaces</a:t>
            </a:r>
          </a:p>
          <a:p>
            <a:pPr lvl="1"/>
            <a:r>
              <a:rPr lang="en-GB" dirty="0"/>
              <a:t>The size of the instruments</a:t>
            </a:r>
          </a:p>
          <a:p>
            <a:r>
              <a:rPr lang="en-GB" dirty="0"/>
              <a:t>The consortia are large</a:t>
            </a:r>
          </a:p>
          <a:p>
            <a:pPr lvl="1"/>
            <a:r>
              <a:rPr lang="en-GB" dirty="0"/>
              <a:t>Many hundreds of FTEs as opposed to a couple of hundred</a:t>
            </a:r>
          </a:p>
          <a:p>
            <a:r>
              <a:rPr lang="en-GB" dirty="0"/>
              <a:t>Estimates made at the end of Phase A (conceptual design level) are too uncertain</a:t>
            </a:r>
          </a:p>
          <a:p>
            <a:pPr lvl="1"/>
            <a:r>
              <a:rPr lang="en-GB" dirty="0"/>
              <a:t>30% error of 700 FTEs is dangerous</a:t>
            </a:r>
          </a:p>
          <a:p>
            <a:pPr lvl="1"/>
            <a:r>
              <a:rPr lang="en-GB" dirty="0"/>
              <a:t>MOSAIC will be re-evaluated at the end of Phase B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A7DDA1-5D32-9B09-E8EA-4202F77C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ELT Instruments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2E5C6B-A6E9-7383-1EDB-C0093EC7B6D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FEF1A-B498-A95D-B27F-677AF0F4AD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346784"/>
            <a:ext cx="4572000" cy="379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E5C2EA-0BA8-55C0-2F18-EDF3B423D0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few thoughts on the challenges ahead…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2AD970-E492-B789-6070-186022E47C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6649" y="1522215"/>
            <a:ext cx="4425351" cy="3281559"/>
          </a:xfrm>
        </p:spPr>
        <p:txBody>
          <a:bodyPr>
            <a:normAutofit/>
          </a:bodyPr>
          <a:lstStyle/>
          <a:p>
            <a:r>
              <a:rPr lang="en-GB" dirty="0"/>
              <a:t>ESO has to be more involved than originally planned</a:t>
            </a:r>
          </a:p>
          <a:p>
            <a:pPr lvl="1"/>
            <a:r>
              <a:rPr lang="en-GB" dirty="0"/>
              <a:t>Simultaneously more formal (Systems Engineering) and collaborative</a:t>
            </a:r>
          </a:p>
          <a:p>
            <a:r>
              <a:rPr lang="en-GB" dirty="0"/>
              <a:t>The VLT model is a good one</a:t>
            </a:r>
          </a:p>
          <a:p>
            <a:pPr lvl="1"/>
            <a:r>
              <a:rPr lang="en-GB" dirty="0"/>
              <a:t>Together we can face the challenges to come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0A7DDA1-5D32-9B09-E8EA-4202F77C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ELT Instruments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2E5C6B-A6E9-7383-1EDB-C0093EC7B6D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FEF1A-B498-A95D-B27F-677AF0F4AD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346784"/>
            <a:ext cx="4572000" cy="379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ll with a sunset in the background&#10;&#10;Description automatically generated with low confidence">
            <a:extLst>
              <a:ext uri="{FF2B5EF4-FFF2-40B4-BE49-F238E27FC236}">
                <a16:creationId xmlns:a16="http://schemas.microsoft.com/office/drawing/2014/main" id="{8527F83F-5A6C-061B-C167-9593FF5FC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" y="-475869"/>
            <a:ext cx="9142857" cy="6095238"/>
          </a:xfrm>
          <a:prstGeom prst="rect">
            <a:avLst/>
          </a:prstGeom>
        </p:spPr>
      </p:pic>
      <p:pic>
        <p:nvPicPr>
          <p:cNvPr id="5" name="Immagine 6">
            <a:extLst>
              <a:ext uri="{FF2B5EF4-FFF2-40B4-BE49-F238E27FC236}">
                <a16:creationId xmlns:a16="http://schemas.microsoft.com/office/drawing/2014/main" id="{DD9CB3D2-2896-AB42-4EDF-3A893DC371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052" y="314801"/>
            <a:ext cx="780863" cy="53566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220F235-F1B7-A27D-C477-8868CF1319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0833" y="314801"/>
            <a:ext cx="7740650" cy="3241761"/>
          </a:xfrm>
        </p:spPr>
        <p:txBody>
          <a:bodyPr/>
          <a:lstStyle/>
          <a:p>
            <a:r>
              <a:rPr lang="en-GB" dirty="0"/>
              <a:t>Thank you!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363101-DBA7-76AB-AA9D-F7C453C55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bg2"/>
                </a:solidFill>
              </a:rPr>
              <a:t>ESO 60th anniversary event, Paris November 2022</a:t>
            </a:r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110CB1-87FB-80F5-1C85-841A21F10F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57130"/>
            <a:ext cx="4572298" cy="138113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4356978-4505-0DF9-1DA6-940C6E6F483E}"/>
              </a:ext>
            </a:extLst>
          </p:cNvPr>
          <p:cNvSpPr txBox="1">
            <a:spLocks/>
          </p:cNvSpPr>
          <p:nvPr/>
        </p:nvSpPr>
        <p:spPr>
          <a:xfrm>
            <a:off x="776877" y="2354983"/>
            <a:ext cx="3708037" cy="1686379"/>
          </a:xfrm>
          <a:prstGeom prst="rect">
            <a:avLst/>
          </a:prstGeom>
        </p:spPr>
        <p:txBody>
          <a:bodyPr anchor="ctr"/>
          <a:lstStyle>
            <a:lvl1pPr marL="171441" indent="-171441" algn="l" defTabSz="6857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83" lvl="1" indent="0" algn="r">
              <a:buNone/>
            </a:pPr>
            <a:r>
              <a:rPr lang="en-GB" b="1" dirty="0"/>
              <a:t>Adrian Russell</a:t>
            </a:r>
          </a:p>
          <a:p>
            <a:pPr marL="342883" lvl="1" indent="0" algn="r">
              <a:buNone/>
            </a:pPr>
            <a:r>
              <a:rPr lang="en-GB" b="1" dirty="0"/>
              <a:t>ESO Director of Programmes</a:t>
            </a:r>
          </a:p>
        </p:txBody>
      </p:sp>
    </p:spTree>
    <p:extLst>
      <p:ext uri="{BB962C8B-B14F-4D97-AF65-F5344CB8AC3E}">
        <p14:creationId xmlns:p14="http://schemas.microsoft.com/office/powerpoint/2010/main" val="3483172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957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8F744C-B117-2C60-0603-5904A0C705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7100" y="1017526"/>
            <a:ext cx="7028717" cy="41383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Across La Silla, Paranal and ELT,  France has contributed to 57% of all ESO instruments and played a </a:t>
            </a:r>
            <a:r>
              <a:rPr lang="en-GB" dirty="0">
                <a:solidFill>
                  <a:schemeClr val="tx2"/>
                </a:solidFill>
              </a:rPr>
              <a:t>leading role or PI role </a:t>
            </a:r>
            <a:r>
              <a:rPr lang="en-GB" dirty="0"/>
              <a:t>in 35%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7AACEF-B5C8-2ADB-149C-15472F8905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5802" y="1522215"/>
            <a:ext cx="7733348" cy="321524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GB" dirty="0"/>
              <a:t>La Silla 3.6m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TIMMI, COME-ON, COME-ON-PLUS, ADONIS </a:t>
            </a:r>
          </a:p>
          <a:p>
            <a:pPr lvl="1"/>
            <a:r>
              <a:rPr lang="en-GB" dirty="0"/>
              <a:t>HARPS, NIRPS</a:t>
            </a:r>
          </a:p>
          <a:p>
            <a:pPr algn="l"/>
            <a:r>
              <a:rPr lang="en-GB" dirty="0"/>
              <a:t>VLT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NAOS, VIMOS, FLAMES/GIRAFFE, VISIR, X-shooter, SPHERE, MUSE, (</a:t>
            </a:r>
            <a:r>
              <a:rPr lang="en-GB" dirty="0" err="1">
                <a:solidFill>
                  <a:schemeClr val="tx2"/>
                </a:solidFill>
              </a:rPr>
              <a:t>BlueMUSE</a:t>
            </a:r>
            <a:r>
              <a:rPr lang="en-GB" dirty="0">
                <a:solidFill>
                  <a:schemeClr val="tx2"/>
                </a:solidFill>
              </a:rPr>
              <a:t> to follow)</a:t>
            </a:r>
          </a:p>
          <a:p>
            <a:pPr lvl="1"/>
            <a:r>
              <a:rPr lang="en-GB" dirty="0"/>
              <a:t>MOONS, MAVIS, 4MOST</a:t>
            </a:r>
          </a:p>
          <a:p>
            <a:pPr algn="l"/>
            <a:r>
              <a:rPr lang="en-GB" dirty="0"/>
              <a:t>VLTI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AMBER, VINCI, MIDI, PIONIER, MATISSE</a:t>
            </a:r>
          </a:p>
          <a:p>
            <a:pPr lvl="1"/>
            <a:r>
              <a:rPr lang="en-GB" dirty="0"/>
              <a:t>GRAVITY, GRAVITY+</a:t>
            </a:r>
          </a:p>
          <a:p>
            <a:pPr algn="l"/>
            <a:r>
              <a:rPr lang="en-GB" dirty="0"/>
              <a:t>ELT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HARMONI, (MOSIAC to follow)</a:t>
            </a:r>
          </a:p>
          <a:p>
            <a:pPr lvl="1"/>
            <a:r>
              <a:rPr lang="en-GB" dirty="0"/>
              <a:t>MICADO, METIS, MORFEO, (ANDES to follow)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6BC26B-7B4B-1B18-65ED-C27999C73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French Contribution</a:t>
            </a:r>
          </a:p>
        </p:txBody>
      </p:sp>
    </p:spTree>
    <p:extLst>
      <p:ext uri="{BB962C8B-B14F-4D97-AF65-F5344CB8AC3E}">
        <p14:creationId xmlns:p14="http://schemas.microsoft.com/office/powerpoint/2010/main" val="2339638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1D2BA0-AB21-FFA9-33DB-B07B557792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l"/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Multi Object Spectrographs and surveys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VIMOS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GIRAFFE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MUSE</a:t>
            </a:r>
          </a:p>
          <a:p>
            <a:pPr lvl="1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MOONS</a:t>
            </a:r>
          </a:p>
          <a:p>
            <a:pPr lvl="1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4MOST</a:t>
            </a:r>
          </a:p>
          <a:p>
            <a:pPr algn="l"/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AO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COME-ON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COME-ON-PLUS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ADONIS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NAOS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SPHERE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MUSE</a:t>
            </a:r>
          </a:p>
          <a:p>
            <a:pPr lvl="1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MAVIS</a:t>
            </a:r>
          </a:p>
          <a:p>
            <a:pPr lvl="1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MICADO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HARMONI</a:t>
            </a:r>
          </a:p>
          <a:p>
            <a:pPr lvl="1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MORFEO</a:t>
            </a:r>
            <a:endParaRPr lang="en-US" sz="13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2B9A16-18CB-2CBA-0988-AE70C6C1E0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l"/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VLTI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AMBER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VINCI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MIDI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PIONIER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MATISSE</a:t>
            </a:r>
          </a:p>
          <a:p>
            <a:pPr lvl="1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GRAVITY</a:t>
            </a:r>
          </a:p>
          <a:p>
            <a:pPr lvl="1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GRAVITY+  </a:t>
            </a:r>
            <a:endParaRPr lang="en-US" sz="135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MID-IR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TIMMI</a:t>
            </a:r>
          </a:p>
          <a:p>
            <a:pPr lvl="1"/>
            <a:r>
              <a:rPr lang="en-US" sz="1050" dirty="0">
                <a:solidFill>
                  <a:schemeClr val="tx2"/>
                </a:solidFill>
                <a:latin typeface="Calibri" panose="020F0502020204030204" pitchFamily="34" charset="0"/>
              </a:rPr>
              <a:t>VISIR</a:t>
            </a:r>
          </a:p>
          <a:p>
            <a:pPr lvl="1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METIS</a:t>
            </a:r>
          </a:p>
          <a:p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High Stability planet hunters</a:t>
            </a:r>
          </a:p>
          <a:p>
            <a:pPr lvl="1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HARPS</a:t>
            </a:r>
          </a:p>
          <a:p>
            <a:pPr lvl="1"/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NIRPS</a:t>
            </a:r>
          </a:p>
          <a:p>
            <a:r>
              <a:rPr lang="en-US" sz="1350" dirty="0">
                <a:solidFill>
                  <a:schemeClr val="tx2"/>
                </a:solidFill>
                <a:latin typeface="Calibri" panose="020F0502020204030204" pitchFamily="34" charset="0"/>
              </a:rPr>
              <a:t>X-shooter</a:t>
            </a:r>
            <a:endParaRPr lang="en-GB" sz="135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296807-5D1F-DA7C-97E6-53CD89C1A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Thematic Sequences</a:t>
            </a:r>
          </a:p>
        </p:txBody>
      </p:sp>
      <p:pic>
        <p:nvPicPr>
          <p:cNvPr id="3" name="Immagine 6">
            <a:extLst>
              <a:ext uri="{FF2B5EF4-FFF2-40B4-BE49-F238E27FC236}">
                <a16:creationId xmlns:a16="http://schemas.microsoft.com/office/drawing/2014/main" id="{D14BAF27-B436-0BF9-2BF7-29E639CA96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43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7AACEF-B5C8-2ADB-149C-15472F89057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Across La Silla, Paranal and ELT France has contributed to 57% of all ESO instruments and played a </a:t>
            </a:r>
            <a:r>
              <a:rPr lang="en-GB" dirty="0">
                <a:solidFill>
                  <a:schemeClr val="tx2"/>
                </a:solidFill>
              </a:rPr>
              <a:t>leading role/PI role </a:t>
            </a:r>
            <a:r>
              <a:rPr lang="en-GB" dirty="0"/>
              <a:t>in 35%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6BC26B-7B4B-1B18-65ED-C27999C73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French Contribution</a:t>
            </a:r>
          </a:p>
        </p:txBody>
      </p:sp>
      <p:pic>
        <p:nvPicPr>
          <p:cNvPr id="2" name="Immagine 6">
            <a:extLst>
              <a:ext uri="{FF2B5EF4-FFF2-40B4-BE49-F238E27FC236}">
                <a16:creationId xmlns:a16="http://schemas.microsoft.com/office/drawing/2014/main" id="{0FA6FDAE-9877-E101-3AA9-790F47DAA3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5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EB2244-1474-6BF1-F42A-933663376D1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chemeClr val="tx2"/>
                </a:solidFill>
              </a:rPr>
              <a:t>TIMMI</a:t>
            </a:r>
          </a:p>
          <a:p>
            <a:pPr lvl="1"/>
            <a:r>
              <a:rPr lang="en-IE" dirty="0"/>
              <a:t>PI: Pierre-Olivier </a:t>
            </a:r>
            <a:r>
              <a:rPr lang="en-IE" dirty="0" err="1"/>
              <a:t>Lagage</a:t>
            </a:r>
            <a:endParaRPr lang="en-GB" dirty="0"/>
          </a:p>
          <a:p>
            <a:pPr lvl="0"/>
            <a:r>
              <a:rPr lang="en-GB" dirty="0">
                <a:solidFill>
                  <a:schemeClr val="tx2"/>
                </a:solidFill>
              </a:rPr>
              <a:t>COME-ON, COME-ON-PLUS</a:t>
            </a:r>
          </a:p>
          <a:p>
            <a:pPr lvl="1"/>
            <a:r>
              <a:rPr lang="en-GB" dirty="0"/>
              <a:t>Prototypes </a:t>
            </a:r>
            <a:r>
              <a:rPr lang="en-GB" dirty="0" err="1"/>
              <a:t>Piérre</a:t>
            </a:r>
            <a:r>
              <a:rPr lang="en-GB" dirty="0"/>
              <a:t> Lena lead</a:t>
            </a:r>
          </a:p>
          <a:p>
            <a:pPr lvl="0"/>
            <a:r>
              <a:rPr lang="en-GB" dirty="0">
                <a:solidFill>
                  <a:schemeClr val="tx2"/>
                </a:solidFill>
              </a:rPr>
              <a:t>ADONIS</a:t>
            </a:r>
          </a:p>
          <a:p>
            <a:pPr lvl="1"/>
            <a:r>
              <a:rPr lang="en-GB" dirty="0"/>
              <a:t>Jean-Luc </a:t>
            </a:r>
            <a:r>
              <a:rPr lang="en-GB" dirty="0" err="1"/>
              <a:t>Beuzit</a:t>
            </a:r>
            <a:r>
              <a:rPr lang="en-GB" dirty="0"/>
              <a:t> lead</a:t>
            </a:r>
          </a:p>
          <a:p>
            <a:pPr lvl="0"/>
            <a:r>
              <a:rPr lang="en-GB" dirty="0"/>
              <a:t>HARPS</a:t>
            </a:r>
          </a:p>
          <a:p>
            <a:pPr lvl="1"/>
            <a:r>
              <a:rPr lang="en-GB" dirty="0"/>
              <a:t>Jean-Pierre Sivan, Jean-Loup </a:t>
            </a:r>
            <a:r>
              <a:rPr lang="en-GB" dirty="0" err="1"/>
              <a:t>Bertaux</a:t>
            </a:r>
            <a:endParaRPr lang="en-GB" dirty="0"/>
          </a:p>
          <a:p>
            <a:pPr lvl="0"/>
            <a:r>
              <a:rPr lang="en-GB" dirty="0"/>
              <a:t>NIRPS</a:t>
            </a:r>
          </a:p>
          <a:p>
            <a:pPr lvl="1"/>
            <a:r>
              <a:rPr lang="en-GB" dirty="0"/>
              <a:t>Xavier </a:t>
            </a:r>
            <a:r>
              <a:rPr lang="en-GB" dirty="0" err="1"/>
              <a:t>Delfosse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42C579-2200-B136-925E-AD1578B5A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/>
              <a:t>La Silla 3.6m</a:t>
            </a: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AEB1010A-D1F6-A0EB-2D89-01291930CD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92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0E1264-C314-D762-6DD8-AD2B821379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GB" dirty="0">
                <a:solidFill>
                  <a:schemeClr val="tx2"/>
                </a:solidFill>
              </a:rPr>
              <a:t>NAOS</a:t>
            </a:r>
          </a:p>
          <a:p>
            <a:pPr lvl="1"/>
            <a:r>
              <a:rPr lang="en-GB" dirty="0"/>
              <a:t>Gerard </a:t>
            </a:r>
            <a:r>
              <a:rPr lang="en-GB" dirty="0" err="1"/>
              <a:t>Rousset</a:t>
            </a:r>
            <a:r>
              <a:rPr lang="en-GB" dirty="0"/>
              <a:t> / Anne Marie La Grange</a:t>
            </a:r>
          </a:p>
          <a:p>
            <a:pPr lvl="0"/>
            <a:r>
              <a:rPr lang="en-GB" dirty="0">
                <a:solidFill>
                  <a:schemeClr val="tx2"/>
                </a:solidFill>
              </a:rPr>
              <a:t>VIMOS</a:t>
            </a:r>
          </a:p>
          <a:p>
            <a:pPr lvl="1"/>
            <a:r>
              <a:rPr lang="en-GB" dirty="0"/>
              <a:t>PI: Olivier Le </a:t>
            </a:r>
            <a:r>
              <a:rPr lang="en-GB" dirty="0" err="1"/>
              <a:t>Fèvre</a:t>
            </a:r>
            <a:endParaRPr lang="en-GB" dirty="0"/>
          </a:p>
          <a:p>
            <a:pPr lvl="0"/>
            <a:r>
              <a:rPr lang="en-GB" dirty="0">
                <a:solidFill>
                  <a:schemeClr val="tx2"/>
                </a:solidFill>
              </a:rPr>
              <a:t>FLAMES/GIRAFFE</a:t>
            </a:r>
          </a:p>
          <a:p>
            <a:pPr lvl="1"/>
            <a:r>
              <a:rPr lang="en-GB" dirty="0"/>
              <a:t>Co-PI: Francois Hammer </a:t>
            </a:r>
          </a:p>
          <a:p>
            <a:pPr lvl="0"/>
            <a:r>
              <a:rPr lang="en-GB" dirty="0">
                <a:solidFill>
                  <a:schemeClr val="tx2"/>
                </a:solidFill>
              </a:rPr>
              <a:t>VISIR</a:t>
            </a:r>
          </a:p>
          <a:p>
            <a:pPr lvl="1"/>
            <a:r>
              <a:rPr lang="en-GB" dirty="0"/>
              <a:t>PI: Pierre-Oliver </a:t>
            </a:r>
            <a:r>
              <a:rPr lang="en-GB" dirty="0" err="1"/>
              <a:t>Lagage</a:t>
            </a:r>
            <a:endParaRPr lang="en-GB" dirty="0"/>
          </a:p>
          <a:p>
            <a:pPr lvl="0"/>
            <a:r>
              <a:rPr lang="en-GB" dirty="0">
                <a:solidFill>
                  <a:schemeClr val="tx2"/>
                </a:solidFill>
              </a:rPr>
              <a:t>X-shooter</a:t>
            </a:r>
          </a:p>
          <a:p>
            <a:pPr lvl="1"/>
            <a:r>
              <a:rPr lang="en-GB" dirty="0"/>
              <a:t>Co-PI: Francois Hammer</a:t>
            </a:r>
          </a:p>
          <a:p>
            <a:pPr lvl="0"/>
            <a:r>
              <a:rPr lang="en-GB" dirty="0">
                <a:solidFill>
                  <a:schemeClr val="tx2"/>
                </a:solidFill>
              </a:rPr>
              <a:t>SPHERE</a:t>
            </a:r>
          </a:p>
          <a:p>
            <a:pPr lvl="1"/>
            <a:r>
              <a:rPr lang="en-GB" dirty="0"/>
              <a:t>PI: Jean-Luc </a:t>
            </a:r>
            <a:r>
              <a:rPr lang="en-GB" dirty="0" err="1"/>
              <a:t>Beuzit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5287CA-DDB5-7A47-74C6-83075BDAAF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>
                <a:solidFill>
                  <a:schemeClr val="tx2"/>
                </a:solidFill>
              </a:rPr>
              <a:t>MUSE</a:t>
            </a:r>
          </a:p>
          <a:p>
            <a:pPr lvl="1"/>
            <a:r>
              <a:rPr lang="en-GB" dirty="0"/>
              <a:t>PI: Roland Bacon</a:t>
            </a:r>
          </a:p>
          <a:p>
            <a:pPr lvl="0"/>
            <a:r>
              <a:rPr lang="en-GB" dirty="0">
                <a:solidFill>
                  <a:schemeClr val="tx2"/>
                </a:solidFill>
              </a:rPr>
              <a:t>(</a:t>
            </a:r>
            <a:r>
              <a:rPr lang="en-GB" dirty="0" err="1">
                <a:solidFill>
                  <a:schemeClr val="tx2"/>
                </a:solidFill>
              </a:rPr>
              <a:t>BlueMUSE</a:t>
            </a:r>
            <a:r>
              <a:rPr lang="en-GB" dirty="0">
                <a:solidFill>
                  <a:schemeClr val="tx2"/>
                </a:solidFill>
              </a:rPr>
              <a:t> to follow)</a:t>
            </a:r>
          </a:p>
          <a:p>
            <a:pPr lvl="1"/>
            <a:r>
              <a:rPr lang="en-GB" dirty="0"/>
              <a:t>PI: Johan Richard</a:t>
            </a:r>
          </a:p>
          <a:p>
            <a:pPr lvl="0"/>
            <a:r>
              <a:rPr lang="en-GB" dirty="0"/>
              <a:t>MOONS</a:t>
            </a:r>
          </a:p>
          <a:p>
            <a:pPr lvl="1"/>
            <a:r>
              <a:rPr lang="en-GB" dirty="0"/>
              <a:t>Co-PI: Hector Flores</a:t>
            </a:r>
          </a:p>
          <a:p>
            <a:pPr lvl="0"/>
            <a:r>
              <a:rPr lang="en-GB" dirty="0"/>
              <a:t>MAVIS</a:t>
            </a:r>
          </a:p>
          <a:p>
            <a:pPr lvl="1"/>
            <a:r>
              <a:rPr lang="en-GB" dirty="0"/>
              <a:t>Co-I: Benoît </a:t>
            </a:r>
            <a:r>
              <a:rPr lang="en-GB" dirty="0" err="1"/>
              <a:t>Neichel</a:t>
            </a:r>
            <a:endParaRPr lang="en-GB" dirty="0"/>
          </a:p>
          <a:p>
            <a:pPr lvl="0"/>
            <a:r>
              <a:rPr lang="en-GB" dirty="0"/>
              <a:t>4MOST (VISTA)</a:t>
            </a:r>
          </a:p>
          <a:p>
            <a:pPr lvl="1"/>
            <a:r>
              <a:rPr lang="en-GB" dirty="0"/>
              <a:t>Co-I: Johan Richard 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9C895-2550-D6B4-1DFE-4E05E49EA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VLT</a:t>
            </a:r>
          </a:p>
        </p:txBody>
      </p:sp>
      <p:pic>
        <p:nvPicPr>
          <p:cNvPr id="5" name="Immagine 6">
            <a:extLst>
              <a:ext uri="{FF2B5EF4-FFF2-40B4-BE49-F238E27FC236}">
                <a16:creationId xmlns:a16="http://schemas.microsoft.com/office/drawing/2014/main" id="{558F2DBF-1B75-B4F5-108B-8015AB2CD97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71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7BEA1-6CEA-5DE8-8501-6D9A40A9FE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747" cy="51435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CFCA35-E062-A0A2-12B9-135776664A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499" y="289932"/>
            <a:ext cx="7740651" cy="4497968"/>
          </a:xfrm>
          <a:prstGeom prst="rect">
            <a:avLst/>
          </a:prstGeom>
          <a:effectLst/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The 3.6-m telescope</a:t>
            </a:r>
          </a:p>
          <a:p>
            <a:r>
              <a:rPr lang="en-GB" sz="2400" dirty="0"/>
              <a:t>Inaugurated in 1976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7200" dirty="0"/>
              <a:t>Massive</a:t>
            </a:r>
          </a:p>
          <a:p>
            <a:r>
              <a:rPr lang="en-GB" sz="6600" dirty="0"/>
              <a:t>Ancient</a:t>
            </a:r>
            <a:endParaRPr lang="en-GB" sz="2400" dirty="0"/>
          </a:p>
          <a:p>
            <a:r>
              <a:rPr lang="en-GB" dirty="0">
                <a:solidFill>
                  <a:schemeClr val="bg2"/>
                </a:solidFill>
              </a:rPr>
              <a:t>Still relevant in the VLT era</a:t>
            </a:r>
          </a:p>
        </p:txBody>
      </p:sp>
    </p:spTree>
    <p:extLst>
      <p:ext uri="{BB962C8B-B14F-4D97-AF65-F5344CB8AC3E}">
        <p14:creationId xmlns:p14="http://schemas.microsoft.com/office/powerpoint/2010/main" val="109658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B5EC0A-27EE-603C-905D-75F6ED3F80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chemeClr val="tx2"/>
                </a:solidFill>
              </a:rPr>
              <a:t>AMBER</a:t>
            </a:r>
          </a:p>
          <a:p>
            <a:pPr lvl="1"/>
            <a:r>
              <a:rPr lang="en-GB" dirty="0"/>
              <a:t>PI: Romain Petrov</a:t>
            </a:r>
          </a:p>
          <a:p>
            <a:pPr lvl="0"/>
            <a:r>
              <a:rPr lang="en-GB" dirty="0">
                <a:solidFill>
                  <a:schemeClr val="tx2"/>
                </a:solidFill>
              </a:rPr>
              <a:t>VINCI</a:t>
            </a:r>
          </a:p>
          <a:p>
            <a:pPr lvl="1"/>
            <a:r>
              <a:rPr lang="en-GB" dirty="0"/>
              <a:t>PI: Vincent </a:t>
            </a:r>
            <a:r>
              <a:rPr lang="en-GB" dirty="0" err="1"/>
              <a:t>Coudé</a:t>
            </a:r>
            <a:r>
              <a:rPr lang="en-GB" dirty="0"/>
              <a:t> du </a:t>
            </a:r>
            <a:r>
              <a:rPr lang="en-GB" dirty="0" err="1"/>
              <a:t>Foresto</a:t>
            </a:r>
            <a:endParaRPr lang="en-GB" dirty="0"/>
          </a:p>
          <a:p>
            <a:pPr lvl="0"/>
            <a:r>
              <a:rPr lang="en-GB" dirty="0">
                <a:solidFill>
                  <a:schemeClr val="tx2"/>
                </a:solidFill>
              </a:rPr>
              <a:t>MIDI</a:t>
            </a:r>
          </a:p>
          <a:p>
            <a:pPr lvl="1"/>
            <a:r>
              <a:rPr lang="en-GB" dirty="0"/>
              <a:t>Co-PI: Guy Perrin</a:t>
            </a:r>
            <a:endParaRPr lang="en-GB" dirty="0">
              <a:solidFill>
                <a:schemeClr val="tx2"/>
              </a:solidFill>
            </a:endParaRPr>
          </a:p>
          <a:p>
            <a:pPr lvl="0"/>
            <a:r>
              <a:rPr lang="en-GB" dirty="0">
                <a:solidFill>
                  <a:schemeClr val="tx2"/>
                </a:solidFill>
              </a:rPr>
              <a:t>PIONIER</a:t>
            </a:r>
          </a:p>
          <a:p>
            <a:pPr lvl="1"/>
            <a:r>
              <a:rPr lang="en-GB" dirty="0"/>
              <a:t>PI: Jean-Philippe Berger then Jean-Baptiste </a:t>
            </a:r>
            <a:r>
              <a:rPr lang="en-GB" dirty="0" err="1"/>
              <a:t>Lebouquin</a:t>
            </a:r>
            <a:r>
              <a:rPr lang="en-GB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E4A64-4B9A-D705-BAE3-FA41F43904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MATISSE</a:t>
            </a:r>
          </a:p>
          <a:p>
            <a:pPr lvl="1"/>
            <a:r>
              <a:rPr lang="en-GB" dirty="0"/>
              <a:t>PI: Bruno Lopez</a:t>
            </a:r>
          </a:p>
          <a:p>
            <a:pPr lvl="0"/>
            <a:r>
              <a:rPr lang="en-GB" dirty="0"/>
              <a:t>GRAVITY</a:t>
            </a:r>
          </a:p>
          <a:p>
            <a:pPr lvl="1"/>
            <a:r>
              <a:rPr lang="en-GB" dirty="0"/>
              <a:t>Co-Is: Guy and </a:t>
            </a:r>
            <a:r>
              <a:rPr lang="en-GB" dirty="0" err="1"/>
              <a:t>Karine</a:t>
            </a:r>
            <a:r>
              <a:rPr lang="en-GB" dirty="0"/>
              <a:t> </a:t>
            </a:r>
            <a:r>
              <a:rPr lang="en-GB" dirty="0" err="1"/>
              <a:t>Perraut</a:t>
            </a:r>
            <a:endParaRPr lang="en-GB" dirty="0"/>
          </a:p>
          <a:p>
            <a:pPr lvl="0"/>
            <a:r>
              <a:rPr lang="en-GB" dirty="0"/>
              <a:t>GRAVITY+</a:t>
            </a:r>
          </a:p>
          <a:p>
            <a:pPr lvl="1"/>
            <a:r>
              <a:rPr lang="en-GB" dirty="0"/>
              <a:t>Co-I: Thibaut </a:t>
            </a:r>
            <a:r>
              <a:rPr lang="en-GB" dirty="0" err="1"/>
              <a:t>Paumard</a:t>
            </a:r>
            <a:r>
              <a:rPr lang="en-GB" dirty="0"/>
              <a:t>, Jean-Baptiste </a:t>
            </a:r>
            <a:r>
              <a:rPr lang="en-GB" dirty="0" err="1"/>
              <a:t>Lebouquin</a:t>
            </a:r>
            <a:r>
              <a:rPr lang="en-GB" dirty="0"/>
              <a:t> and </a:t>
            </a:r>
            <a:r>
              <a:rPr lang="en-GB" dirty="0" err="1"/>
              <a:t>Florentin</a:t>
            </a:r>
            <a:r>
              <a:rPr lang="en-GB" dirty="0"/>
              <a:t> </a:t>
            </a:r>
            <a:r>
              <a:rPr lang="en-GB" dirty="0" err="1"/>
              <a:t>Millour</a:t>
            </a:r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1C4A3A-1F37-C9AC-753F-6B39C901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VLTI</a:t>
            </a:r>
          </a:p>
        </p:txBody>
      </p:sp>
      <p:pic>
        <p:nvPicPr>
          <p:cNvPr id="5" name="Immagine 6">
            <a:extLst>
              <a:ext uri="{FF2B5EF4-FFF2-40B4-BE49-F238E27FC236}">
                <a16:creationId xmlns:a16="http://schemas.microsoft.com/office/drawing/2014/main" id="{236D9EE1-A284-FB7B-CF94-5AE36DBA84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11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3D95EE-2506-10D0-B4C8-DF003606B67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GB" dirty="0">
                <a:solidFill>
                  <a:schemeClr val="tx2"/>
                </a:solidFill>
              </a:rPr>
              <a:t>HARMONI</a:t>
            </a:r>
          </a:p>
          <a:p>
            <a:pPr lvl="1"/>
            <a:r>
              <a:rPr lang="en-GB" dirty="0"/>
              <a:t>Deputy PI: Benoît </a:t>
            </a:r>
            <a:r>
              <a:rPr lang="en-GB" dirty="0" err="1"/>
              <a:t>Neichel</a:t>
            </a:r>
            <a:endParaRPr lang="en-GB" dirty="0"/>
          </a:p>
          <a:p>
            <a:pPr lvl="0"/>
            <a:r>
              <a:rPr lang="en-GB" dirty="0">
                <a:solidFill>
                  <a:schemeClr val="tx2"/>
                </a:solidFill>
              </a:rPr>
              <a:t>(MOSIAC to follow)</a:t>
            </a:r>
          </a:p>
          <a:p>
            <a:pPr lvl="1"/>
            <a:r>
              <a:rPr lang="en-GB" dirty="0"/>
              <a:t>PI: </a:t>
            </a:r>
            <a:r>
              <a:rPr lang="en-GB" dirty="0" err="1"/>
              <a:t>Roser</a:t>
            </a:r>
            <a:r>
              <a:rPr lang="en-GB" dirty="0"/>
              <a:t> </a:t>
            </a:r>
            <a:r>
              <a:rPr lang="en-GB" dirty="0" err="1"/>
              <a:t>Pello</a:t>
            </a:r>
            <a:endParaRPr lang="en-GB" dirty="0"/>
          </a:p>
          <a:p>
            <a:r>
              <a:rPr lang="en-GB" dirty="0"/>
              <a:t>MICADO</a:t>
            </a:r>
          </a:p>
          <a:p>
            <a:pPr lvl="1"/>
            <a:r>
              <a:rPr lang="en-GB" dirty="0" err="1"/>
              <a:t>CoI</a:t>
            </a:r>
            <a:r>
              <a:rPr lang="en-GB" dirty="0"/>
              <a:t>: Yann </a:t>
            </a:r>
            <a:r>
              <a:rPr lang="en-GB" dirty="0" err="1"/>
              <a:t>Clenet</a:t>
            </a:r>
            <a:endParaRPr lang="en-GB" dirty="0"/>
          </a:p>
          <a:p>
            <a:r>
              <a:rPr lang="en-GB" dirty="0"/>
              <a:t>METIS</a:t>
            </a:r>
          </a:p>
          <a:p>
            <a:pPr lvl="1"/>
            <a:r>
              <a:rPr lang="en-GB" dirty="0"/>
              <a:t>Co-I: Eric </a:t>
            </a:r>
            <a:r>
              <a:rPr lang="en-GB" dirty="0" err="1"/>
              <a:t>Pantin</a:t>
            </a:r>
            <a:endParaRPr lang="en-GB" dirty="0"/>
          </a:p>
          <a:p>
            <a:r>
              <a:rPr lang="en-GB" dirty="0"/>
              <a:t>MORFEO</a:t>
            </a:r>
          </a:p>
          <a:p>
            <a:pPr lvl="1"/>
            <a:r>
              <a:rPr lang="en-GB" dirty="0"/>
              <a:t>Co-I: </a:t>
            </a:r>
            <a:r>
              <a:rPr lang="en-GB" dirty="0" err="1"/>
              <a:t>Philipe</a:t>
            </a:r>
            <a:r>
              <a:rPr lang="en-GB" dirty="0"/>
              <a:t> </a:t>
            </a:r>
            <a:r>
              <a:rPr lang="en-GB" dirty="0" err="1"/>
              <a:t>Feautrier</a:t>
            </a:r>
            <a:endParaRPr lang="en-GB" dirty="0"/>
          </a:p>
          <a:p>
            <a:r>
              <a:rPr lang="en-GB" dirty="0"/>
              <a:t>(ANDES to follow)</a:t>
            </a:r>
          </a:p>
          <a:p>
            <a:pPr lvl="1"/>
            <a:r>
              <a:rPr lang="en-GB" dirty="0"/>
              <a:t>Co-I: Isabelle </a:t>
            </a:r>
            <a:r>
              <a:rPr lang="en-GB" dirty="0" err="1"/>
              <a:t>Boisse</a:t>
            </a:r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5D21EF-3F58-29ED-80B7-1515EF889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/>
              <a:t>ELT</a:t>
            </a:r>
          </a:p>
        </p:txBody>
      </p:sp>
      <p:pic>
        <p:nvPicPr>
          <p:cNvPr id="4" name="Immagine 6">
            <a:extLst>
              <a:ext uri="{FF2B5EF4-FFF2-40B4-BE49-F238E27FC236}">
                <a16:creationId xmlns:a16="http://schemas.microsoft.com/office/drawing/2014/main" id="{1670F864-18B4-E81F-FD6A-30BC1617D3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1488" y="314801"/>
            <a:ext cx="779990" cy="5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2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steel, silver, engine&#10;&#10;Description automatically generated">
            <a:extLst>
              <a:ext uri="{FF2B5EF4-FFF2-40B4-BE49-F238E27FC236}">
                <a16:creationId xmlns:a16="http://schemas.microsoft.com/office/drawing/2014/main" id="{604B2A40-9A1B-32C2-D9FF-89C7C5EA0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96830" cy="375412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31DA7-FE89-47EF-E561-D2F7DC2998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499" y="501805"/>
            <a:ext cx="7740651" cy="428609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GB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HARPS</a:t>
            </a:r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r"/>
            <a:endParaRPr lang="en-GB" dirty="0"/>
          </a:p>
          <a:p>
            <a:pPr algn="r"/>
            <a:br>
              <a:rPr lang="en-GB" dirty="0"/>
            </a:br>
            <a:endParaRPr lang="en-GB" dirty="0">
              <a:effectLst>
                <a:outerShdw blurRad="50800" dist="38100" dir="2700000" sx="102054" sy="102054" algn="tl" rotWithShape="0">
                  <a:prstClr val="black">
                    <a:alpha val="75000"/>
                  </a:prstClr>
                </a:outerShdw>
              </a:effectLst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EC82023-EBE3-0E24-6DC0-0EC73F1E6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8237FE4-DE9E-CF89-9B0E-9AD8E019D823}"/>
              </a:ext>
            </a:extLst>
          </p:cNvPr>
          <p:cNvGrpSpPr/>
          <p:nvPr/>
        </p:nvGrpSpPr>
        <p:grpSpPr>
          <a:xfrm>
            <a:off x="4354550" y="1560590"/>
            <a:ext cx="4777214" cy="3582910"/>
            <a:chOff x="4354550" y="1560590"/>
            <a:chExt cx="4777214" cy="3582910"/>
          </a:xfrm>
        </p:grpSpPr>
        <p:pic>
          <p:nvPicPr>
            <p:cNvPr id="10" name="Picture 9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E3E67371-A099-A8D4-213B-E03C426E7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4550" y="1560590"/>
              <a:ext cx="4777214" cy="3582910"/>
            </a:xfrm>
            <a:prstGeom prst="rect">
              <a:avLst/>
            </a:prstGeom>
          </p:spPr>
        </p:pic>
        <p:sp>
          <p:nvSpPr>
            <p:cNvPr id="2" name="Text Placeholder 4">
              <a:extLst>
                <a:ext uri="{FF2B5EF4-FFF2-40B4-BE49-F238E27FC236}">
                  <a16:creationId xmlns:a16="http://schemas.microsoft.com/office/drawing/2014/main" id="{617DC641-3C25-A0AD-3062-1AF3A57547F5}"/>
                </a:ext>
              </a:extLst>
            </p:cNvPr>
            <p:cNvSpPr txBox="1">
              <a:spLocks/>
            </p:cNvSpPr>
            <p:nvPr/>
          </p:nvSpPr>
          <p:spPr>
            <a:xfrm>
              <a:off x="6512560" y="3754128"/>
              <a:ext cx="2078990" cy="1186172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0" algn="ctr" defTabSz="685766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lang="it-IT" sz="4000" b="1" i="0" u="none" kern="1200" smtClean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51432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07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090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2973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856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1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4" indent="-171441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dirty="0"/>
            </a:p>
            <a:p>
              <a:pPr algn="r"/>
              <a:r>
                <a:rPr lang="en-GB" dirty="0"/>
                <a:t>N</a:t>
              </a:r>
              <a:r>
                <a:rPr lang="en-GB" dirty="0">
                  <a:effectLst>
                    <a:outerShdw blurRad="50800" dist="38100" dir="2700000" sx="102054" sy="102054" algn="tl" rotWithShape="0">
                      <a:prstClr val="black">
                        <a:alpha val="75000"/>
                      </a:prstClr>
                    </a:outerShdw>
                  </a:effectLst>
                </a:rPr>
                <a:t>IRPS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100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5C667-D933-EA15-4026-8CF96EADB5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Instruments in the VLT era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14991-56EB-9139-038D-83948F74C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8826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28A2A-036E-6732-42B9-188D9AB0C0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606" y="1341742"/>
            <a:ext cx="4090853" cy="3249216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GB" b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0" dirty="0"/>
              <a:t>Already before the VLT was completed the importance of AO had been established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0" dirty="0"/>
              <a:t>France led the way on the 3.6m with COME-ON, COME-O+ and ADONIS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0" dirty="0"/>
              <a:t>This followed through to the first generation of VLT instruments with NAOS/CONICA and MACAO feeding CRIRES and SINFONI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D51D81-5173-4B03-1BF8-3BA18143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emergence of AO</a:t>
            </a:r>
            <a:endParaRPr lang="en-GB" dirty="0"/>
          </a:p>
        </p:txBody>
      </p:sp>
      <p:pic>
        <p:nvPicPr>
          <p:cNvPr id="6" name="Picture 5" descr="A screenshot of a website&#10;&#10;Description automatically generated with low confidence">
            <a:extLst>
              <a:ext uri="{FF2B5EF4-FFF2-40B4-BE49-F238E27FC236}">
                <a16:creationId xmlns:a16="http://schemas.microsoft.com/office/drawing/2014/main" id="{F970A7C5-1695-2A59-CC47-F2CDD1CD1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657" y="0"/>
            <a:ext cx="4350343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A51A9-50DC-78CD-C81E-0787F8A02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813" y="1019001"/>
            <a:ext cx="4233815" cy="31785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8E7CD3-CE09-688B-2180-57536E770B99}"/>
              </a:ext>
            </a:extLst>
          </p:cNvPr>
          <p:cNvGrpSpPr/>
          <p:nvPr/>
        </p:nvGrpSpPr>
        <p:grpSpPr>
          <a:xfrm>
            <a:off x="3101546" y="0"/>
            <a:ext cx="6042454" cy="3088579"/>
            <a:chOff x="3101546" y="0"/>
            <a:chExt cx="6042454" cy="30885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F7C5A9-45E7-8D50-2541-A7CB9AD9E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01546" y="0"/>
              <a:ext cx="6042454" cy="30885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41602C-14E5-64C3-5FD6-A50276EE1F3E}"/>
                </a:ext>
              </a:extLst>
            </p:cNvPr>
            <p:cNvSpPr txBox="1"/>
            <p:nvPr/>
          </p:nvSpPr>
          <p:spPr>
            <a:xfrm>
              <a:off x="3416263" y="247393"/>
              <a:ext cx="4127156" cy="492443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HST                                   NACO</a:t>
              </a:r>
            </a:p>
            <a:p>
              <a:pPr algn="l"/>
              <a:r>
                <a:rPr lang="en-GB" sz="1200" dirty="0">
                  <a:solidFill>
                    <a:schemeClr val="bg2"/>
                  </a:solidFill>
                  <a:latin typeface="Arial" panose="020B0604020202020204" pitchFamily="34" charset="0"/>
                </a:rPr>
                <a:t>ESO Messenger 107 March 2002</a:t>
              </a:r>
              <a:endParaRPr lang="en-GB" sz="1000" dirty="0">
                <a:solidFill>
                  <a:schemeClr val="bg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236CCB-9AE9-3BCB-821A-60BD7E0C12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</a:p>
        </p:txBody>
      </p:sp>
    </p:spTree>
    <p:extLst>
      <p:ext uri="{BB962C8B-B14F-4D97-AF65-F5344CB8AC3E}">
        <p14:creationId xmlns:p14="http://schemas.microsoft.com/office/powerpoint/2010/main" val="233269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ADFA2E-65F0-0E60-D795-F33DD8E245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5494" y="1181099"/>
            <a:ext cx="4082730" cy="360699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VLT will continue to receive effective operational support, regular upgrading (especially to keep it at the forefront in image quality through novel adaptive optics concepts) and efficient 2</a:t>
            </a:r>
            <a:r>
              <a:rPr lang="en-GB" baseline="30000" dirty="0"/>
              <a:t>nd</a:t>
            </a:r>
            <a:r>
              <a:rPr lang="en-GB" dirty="0"/>
              <a:t> generation instrumentation in order to maintain its world-leading position for at least ten more years,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unique capabilities of the VLTI will be exploited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F77259-6673-D571-4753-BFCE1F1FC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/>
              <a:t>Council’s strategic direction 2004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62BE29-80A9-1F94-3047-5791C6932C5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9B25E3-1B03-5F39-94FF-83265CD15D14}"/>
              </a:ext>
            </a:extLst>
          </p:cNvPr>
          <p:cNvGrpSpPr/>
          <p:nvPr/>
        </p:nvGrpSpPr>
        <p:grpSpPr>
          <a:xfrm>
            <a:off x="4524675" y="1181100"/>
            <a:ext cx="4190956" cy="4080013"/>
            <a:chOff x="4441915" y="1063486"/>
            <a:chExt cx="4190956" cy="40800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3ED2A2-764B-E97E-21F8-E45D848CC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82" b="-1046"/>
            <a:stretch/>
          </p:blipFill>
          <p:spPr>
            <a:xfrm>
              <a:off x="4441915" y="1063486"/>
              <a:ext cx="4190956" cy="408001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F30A28-5757-2730-36B0-A0828CD10F0F}"/>
                </a:ext>
              </a:extLst>
            </p:cNvPr>
            <p:cNvSpPr/>
            <p:nvPr/>
          </p:nvSpPr>
          <p:spPr>
            <a:xfrm>
              <a:off x="4715779" y="3156438"/>
              <a:ext cx="3909475" cy="633047"/>
            </a:xfrm>
            <a:prstGeom prst="rect">
              <a:avLst/>
            </a:prstGeom>
            <a:noFill/>
            <a:ln w="762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B964BC3-2D62-A8F4-A0A1-C9F752ACE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210" y="104361"/>
            <a:ext cx="3886948" cy="49347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574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05698C-4166-55EC-D656-595994F1AFA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ESO’s secret sauce!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FB6EF3-58EF-E744-028F-162D9003BFB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anchor="t">
            <a:normAutofit fontScale="850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Introduced for the VLT in the time of Harry van der </a:t>
            </a:r>
            <a:r>
              <a:rPr lang="en-GB" dirty="0" err="1"/>
              <a:t>Laan</a:t>
            </a: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ESO pays (most of) the cost of the hardware and the institutes pay the costs the FTEs</a:t>
            </a:r>
          </a:p>
          <a:p>
            <a:pPr marL="857224" lvl="1" indent="-342900"/>
            <a:r>
              <a:rPr lang="en-GB" dirty="0"/>
              <a:t>The concept of rewarding the instrument teams with guaranteed time was common for space instruments but not for ground based instruments</a:t>
            </a:r>
          </a:p>
          <a:p>
            <a:pPr marL="857224" lvl="1" indent="-342900"/>
            <a:r>
              <a:rPr lang="en-GB" dirty="0"/>
              <a:t>Its application at ESO has had a </a:t>
            </a:r>
            <a:r>
              <a:rPr lang="en-GB" dirty="0">
                <a:solidFill>
                  <a:schemeClr val="tx2"/>
                </a:solidFill>
              </a:rPr>
              <a:t>profound impact </a:t>
            </a:r>
            <a:r>
              <a:rPr lang="en-GB" dirty="0"/>
              <a:t>on ESO’s instrumentation and success on the global stage</a:t>
            </a:r>
          </a:p>
          <a:p>
            <a:pPr marL="857224" lvl="1" indent="-342900"/>
            <a:r>
              <a:rPr lang="en-GB" dirty="0"/>
              <a:t>200-300 nights of UT time is a huge driver</a:t>
            </a:r>
          </a:p>
          <a:p>
            <a:pPr marL="857224" lvl="1" indent="-342900"/>
            <a:r>
              <a:rPr lang="en-GB" dirty="0"/>
              <a:t>Hardware costs quite stable, FTE costs scale with delay (typical delay ~1.5)</a:t>
            </a:r>
          </a:p>
          <a:p>
            <a:pPr marL="514341" indent="-342900"/>
            <a:r>
              <a:rPr lang="en-GB" dirty="0"/>
              <a:t>Compare with US where there is a lot private money going into developing telescopes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BABD9C-9A61-AEFA-8206-DDF57BB20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Guaranteed Time Observations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7D149F-D0F9-D6D9-CE6A-B3C87C3DD19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55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FF78D7E-D721-4059-B2C6-D2874CFCD4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70"/>
          <a:stretch/>
        </p:blipFill>
        <p:spPr>
          <a:xfrm>
            <a:off x="0" y="-111642"/>
            <a:ext cx="9144000" cy="525514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606A423-77CA-35B7-6F7A-B6860A528E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228" y="3549444"/>
            <a:ext cx="7740651" cy="1159797"/>
          </a:xfrm>
        </p:spPr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The Current Suite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2DA15-16D2-BDAD-0ACB-3213F7834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ESO 60th anniversary event, Paris November 2022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1E2018-994C-2DE2-D489-4BFDAFE3B57F}"/>
              </a:ext>
            </a:extLst>
          </p:cNvPr>
          <p:cNvGrpSpPr/>
          <p:nvPr/>
        </p:nvGrpSpPr>
        <p:grpSpPr>
          <a:xfrm>
            <a:off x="193040" y="363139"/>
            <a:ext cx="8707120" cy="3487501"/>
            <a:chOff x="91440" y="434259"/>
            <a:chExt cx="8045037" cy="302748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390D9BF-092A-7C69-4D11-A3810A442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" y="434259"/>
              <a:ext cx="5730875" cy="248158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96513D9-1DC8-D4A0-341D-7ABD7B8CC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2105" y="902788"/>
              <a:ext cx="2894372" cy="2558952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10312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ESO">
      <a:dk1>
        <a:srgbClr val="000000"/>
      </a:dk1>
      <a:lt1>
        <a:srgbClr val="FFFFFF"/>
      </a:lt1>
      <a:dk2>
        <a:srgbClr val="0077BE"/>
      </a:dk2>
      <a:lt2>
        <a:srgbClr val="FFA300"/>
      </a:lt2>
      <a:accent1>
        <a:srgbClr val="203C65"/>
      </a:accent1>
      <a:accent2>
        <a:srgbClr val="4168A3"/>
      </a:accent2>
      <a:accent3>
        <a:srgbClr val="608EDD"/>
      </a:accent3>
      <a:accent4>
        <a:srgbClr val="8A6924"/>
      </a:accent4>
      <a:accent5>
        <a:srgbClr val="B88B24"/>
      </a:accent5>
      <a:accent6>
        <a:srgbClr val="DAA930"/>
      </a:accent6>
      <a:hlink>
        <a:srgbClr val="0077BD"/>
      </a:hlink>
      <a:folHlink>
        <a:srgbClr val="FFA3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0" rIns="0" bIns="0" anchor="ctr"/>
      <a:lstStyle>
        <a:defPPr algn="l">
          <a:defRPr smtClean="0">
            <a:latin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9DB756320C5144968E719CB7CD0A1A" ma:contentTypeVersion="5" ma:contentTypeDescription="Create a new document." ma:contentTypeScope="" ma:versionID="e187192728e23453bb3070e38e85e286">
  <xsd:schema xmlns:xsd="http://www.w3.org/2001/XMLSchema" xmlns:xs="http://www.w3.org/2001/XMLSchema" xmlns:p="http://schemas.microsoft.com/office/2006/metadata/properties" xmlns:ns2="2508fd39-e7f6-4a50-ae36-48e3fd560df1" targetNamespace="http://schemas.microsoft.com/office/2006/metadata/properties" ma:root="true" ma:fieldsID="32d799b0b148d7c944c1bc3bb87ce174" ns2:_="">
    <xsd:import namespace="2508fd39-e7f6-4a50-ae36-48e3fd560d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8fd39-e7f6-4a50-ae36-48e3fd560d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86A97DD-3E46-4F0E-8B70-7146677E7F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08fd39-e7f6-4a50-ae36-48e3fd560d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AF55DF-A874-469B-A99A-26AE83EBE9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1401CB-9BF9-4A6E-9402-9953E0ABF551}">
  <ds:schemaRefs>
    <ds:schemaRef ds:uri="2508fd39-e7f6-4a50-ae36-48e3fd560df1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ESO 2018 16x9</Template>
  <TotalTime>5787</TotalTime>
  <Words>1521</Words>
  <Application>Microsoft Macintosh PowerPoint</Application>
  <PresentationFormat>On-screen Show (16:9)</PresentationFormat>
  <Paragraphs>302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Britannic Bold</vt:lpstr>
      <vt:lpstr>Calibri</vt:lpstr>
      <vt:lpstr>Bodoni Moda 18pt</vt:lpstr>
      <vt:lpstr>Bodoni Moda 18pt SemiBold</vt:lpstr>
      <vt:lpstr>Arial</vt:lpstr>
      <vt:lpstr>tahoma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emergence of AO</vt:lpstr>
      <vt:lpstr>Council’s strategic direction 2004</vt:lpstr>
      <vt:lpstr>Guaranteed Time Observations</vt:lpstr>
      <vt:lpstr>PowerPoint Presentation</vt:lpstr>
      <vt:lpstr>Disruptive Technologies</vt:lpstr>
      <vt:lpstr>Disruptive Technologies</vt:lpstr>
      <vt:lpstr>Science driven </vt:lpstr>
      <vt:lpstr>SPHERE</vt:lpstr>
      <vt:lpstr>PowerPoint Presentation</vt:lpstr>
      <vt:lpstr>SPHERE</vt:lpstr>
      <vt:lpstr>MATISSE</vt:lpstr>
      <vt:lpstr>MATISSE</vt:lpstr>
      <vt:lpstr>MUSE</vt:lpstr>
      <vt:lpstr>MUSE</vt:lpstr>
      <vt:lpstr>The ELT – challenges of a new scale size</vt:lpstr>
      <vt:lpstr>ELT Instruments</vt:lpstr>
      <vt:lpstr>ELT Instruments</vt:lpstr>
      <vt:lpstr>PowerPoint Presentation</vt:lpstr>
      <vt:lpstr>PowerPoint Presentation</vt:lpstr>
      <vt:lpstr>French Contribution</vt:lpstr>
      <vt:lpstr>Thematic Sequences</vt:lpstr>
      <vt:lpstr>French Contribution</vt:lpstr>
      <vt:lpstr>La Silla 3.6m</vt:lpstr>
      <vt:lpstr>VLT</vt:lpstr>
      <vt:lpstr>VLTI</vt:lpstr>
      <vt:lpstr>ELT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/>
  <cp:keywords/>
  <dc:description/>
  <cp:lastModifiedBy>Adrian Russell</cp:lastModifiedBy>
  <cp:revision>16</cp:revision>
  <cp:lastPrinted>2022-08-05T09:52:40Z</cp:lastPrinted>
  <dcterms:created xsi:type="dcterms:W3CDTF">2022-05-26T09:09:48Z</dcterms:created>
  <dcterms:modified xsi:type="dcterms:W3CDTF">2022-11-02T12:51:09Z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0x0101002D9DB756320C5144968E719CB7CD0A1A</vt:lpwstr>
  </property>
</Properties>
</file>