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2" r:id="rId3"/>
  </p:sldMasterIdLst>
  <p:notesMasterIdLst>
    <p:notesMasterId r:id="rId39"/>
  </p:notesMasterIdLst>
  <p:handoutMasterIdLst>
    <p:handoutMasterId r:id="rId40"/>
  </p:handoutMasterIdLst>
  <p:sldIdLst>
    <p:sldId id="256" r:id="rId4"/>
    <p:sldId id="257" r:id="rId5"/>
    <p:sldId id="2138" r:id="rId6"/>
    <p:sldId id="433" r:id="rId7"/>
    <p:sldId id="417" r:id="rId8"/>
    <p:sldId id="267" r:id="rId9"/>
    <p:sldId id="386" r:id="rId10"/>
    <p:sldId id="393" r:id="rId11"/>
    <p:sldId id="269" r:id="rId12"/>
    <p:sldId id="270" r:id="rId13"/>
    <p:sldId id="430" r:id="rId14"/>
    <p:sldId id="431" r:id="rId15"/>
    <p:sldId id="271" r:id="rId16"/>
    <p:sldId id="435" r:id="rId17"/>
    <p:sldId id="272" r:id="rId18"/>
    <p:sldId id="437" r:id="rId19"/>
    <p:sldId id="415" r:id="rId20"/>
    <p:sldId id="275" r:id="rId21"/>
    <p:sldId id="451" r:id="rId22"/>
    <p:sldId id="387" r:id="rId23"/>
    <p:sldId id="452" r:id="rId24"/>
    <p:sldId id="453" r:id="rId25"/>
    <p:sldId id="454" r:id="rId26"/>
    <p:sldId id="455" r:id="rId27"/>
    <p:sldId id="439" r:id="rId28"/>
    <p:sldId id="447" r:id="rId29"/>
    <p:sldId id="273" r:id="rId30"/>
    <p:sldId id="448" r:id="rId31"/>
    <p:sldId id="263" r:id="rId32"/>
    <p:sldId id="449" r:id="rId33"/>
    <p:sldId id="450" r:id="rId34"/>
    <p:sldId id="446" r:id="rId35"/>
    <p:sldId id="456" r:id="rId36"/>
    <p:sldId id="370" r:id="rId37"/>
    <p:sldId id="410" r:id="rId38"/>
  </p:sldIdLst>
  <p:sldSz cx="9144000" cy="5143500" type="screen16x9"/>
  <p:notesSz cx="6858000" cy="9144000"/>
  <p:embeddedFontLst>
    <p:embeddedFont>
      <p:font typeface="Bodoni Moda 18pt" panose="020F0502020204030204" pitchFamily="34" charset="0"/>
      <p:regular r:id="rId41"/>
      <p:bold r:id="rId42"/>
      <p:italic r:id="rId43"/>
      <p:boldItalic r:id="rId44"/>
    </p:embeddedFont>
    <p:embeddedFont>
      <p:font typeface="Bodoni Moda 18pt SemiBold" panose="020F0502020204030204" pitchFamily="34" charset="0"/>
      <p:regular r:id="rId45"/>
      <p:bold r:id="rId46"/>
      <p:italic r:id="rId47"/>
      <p:boldItalic r:id="rId48"/>
    </p:embeddedFont>
    <p:embeddedFont>
      <p:font typeface="Calibri" panose="020F0502020204030204" pitchFamily="34" charset="0"/>
      <p:regular r:id="rId49"/>
      <p:bold r:id="rId50"/>
      <p:italic r:id="rId51"/>
      <p:boldItalic r:id="rId52"/>
    </p:embeddedFont>
  </p:embeddedFontLst>
  <p:defaultTextStyle>
    <a:defPPr>
      <a:defRPr lang="it-IT"/>
    </a:defPPr>
    <a:lvl1pPr marL="0" algn="l" defTabSz="685757" rtl="0" eaLnBrk="1" latinLnBrk="0" hangingPunct="1">
      <a:defRPr sz="1350" kern="1200">
        <a:solidFill>
          <a:schemeClr val="tx1"/>
        </a:solidFill>
        <a:latin typeface="+mn-lt"/>
        <a:ea typeface="+mn-ea"/>
        <a:cs typeface="+mn-cs"/>
      </a:defRPr>
    </a:lvl1pPr>
    <a:lvl2pPr marL="342879" algn="l" defTabSz="685757" rtl="0" eaLnBrk="1" latinLnBrk="0" hangingPunct="1">
      <a:defRPr sz="1350" kern="1200">
        <a:solidFill>
          <a:schemeClr val="tx1"/>
        </a:solidFill>
        <a:latin typeface="+mn-lt"/>
        <a:ea typeface="+mn-ea"/>
        <a:cs typeface="+mn-cs"/>
      </a:defRPr>
    </a:lvl2pPr>
    <a:lvl3pPr marL="685757" algn="l" defTabSz="685757" rtl="0" eaLnBrk="1" latinLnBrk="0" hangingPunct="1">
      <a:defRPr sz="1350" kern="1200">
        <a:solidFill>
          <a:schemeClr val="tx1"/>
        </a:solidFill>
        <a:latin typeface="+mn-lt"/>
        <a:ea typeface="+mn-ea"/>
        <a:cs typeface="+mn-cs"/>
      </a:defRPr>
    </a:lvl3pPr>
    <a:lvl4pPr marL="1028636" algn="l" defTabSz="685757" rtl="0" eaLnBrk="1" latinLnBrk="0" hangingPunct="1">
      <a:defRPr sz="1350" kern="1200">
        <a:solidFill>
          <a:schemeClr val="tx1"/>
        </a:solidFill>
        <a:latin typeface="+mn-lt"/>
        <a:ea typeface="+mn-ea"/>
        <a:cs typeface="+mn-cs"/>
      </a:defRPr>
    </a:lvl4pPr>
    <a:lvl5pPr marL="1371514" algn="l" defTabSz="685757" rtl="0" eaLnBrk="1" latinLnBrk="0" hangingPunct="1">
      <a:defRPr sz="1350" kern="1200">
        <a:solidFill>
          <a:schemeClr val="tx1"/>
        </a:solidFill>
        <a:latin typeface="+mn-lt"/>
        <a:ea typeface="+mn-ea"/>
        <a:cs typeface="+mn-cs"/>
      </a:defRPr>
    </a:lvl5pPr>
    <a:lvl6pPr marL="1714393" algn="l" defTabSz="685757" rtl="0" eaLnBrk="1" latinLnBrk="0" hangingPunct="1">
      <a:defRPr sz="1350" kern="1200">
        <a:solidFill>
          <a:schemeClr val="tx1"/>
        </a:solidFill>
        <a:latin typeface="+mn-lt"/>
        <a:ea typeface="+mn-ea"/>
        <a:cs typeface="+mn-cs"/>
      </a:defRPr>
    </a:lvl6pPr>
    <a:lvl7pPr marL="2057271" algn="l" defTabSz="685757" rtl="0" eaLnBrk="1" latinLnBrk="0" hangingPunct="1">
      <a:defRPr sz="1350" kern="1200">
        <a:solidFill>
          <a:schemeClr val="tx1"/>
        </a:solidFill>
        <a:latin typeface="+mn-lt"/>
        <a:ea typeface="+mn-ea"/>
        <a:cs typeface="+mn-cs"/>
      </a:defRPr>
    </a:lvl7pPr>
    <a:lvl8pPr marL="2400150" algn="l" defTabSz="685757" rtl="0" eaLnBrk="1" latinLnBrk="0" hangingPunct="1">
      <a:defRPr sz="1350" kern="1200">
        <a:solidFill>
          <a:schemeClr val="tx1"/>
        </a:solidFill>
        <a:latin typeface="+mn-lt"/>
        <a:ea typeface="+mn-ea"/>
        <a:cs typeface="+mn-cs"/>
      </a:defRPr>
    </a:lvl8pPr>
    <a:lvl9pPr marL="2743029" algn="l" defTabSz="685757"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7F1337-52A2-6C8C-15E9-BC0CA541E435}" name="Barbara Ferreira" initials="BF" userId="S::barbara.ferreira@eso.org::a529a798-5e73-46da-89f8-9b2e1fd8a3ba" providerId="AD"/>
  <p188:author id="{03F9146B-3274-7CFE-D9AB-265FE72FE02B}" name="Anna-Lynn Wegener" initials="AW" userId="S::anna-lynn.wegener@eso.org::a5611a92-bd2a-454a-b34b-d150f75e9a49" providerId="AD"/>
  <p188:author id="{FBEF6BE4-ACE8-4CC6-62E2-B68A38696665}" name="Mariya Lyubenova" initials="ML" userId="S::mlyubeno@eso.org::4a3d45d4-0f0a-4162-8027-9f04fdd6418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7BE"/>
    <a:srgbClr val="FFA400"/>
    <a:srgbClr val="D911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3F15AF-A17D-F543-B1EA-A4946FEC0996}" v="1" dt="2022-11-02T10:49:12.8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1.fnt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59" Type="http://schemas.microsoft.com/office/2018/10/relationships/authors" Target="authors.xml"/><Relationship Id="rId20" Type="http://schemas.openxmlformats.org/officeDocument/2006/relationships/slide" Target="slides/slide17.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57" Type="http://schemas.microsoft.com/office/2016/11/relationships/changesInfo" Target="changesInfos/changesInfo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 Russell" userId="dab7ec6c-a4e1-4c80-9aec-6087f997a021" providerId="ADAL" clId="{B73F15AF-A17D-F543-B1EA-A4946FEC0996}"/>
    <pc:docChg chg="modSld">
      <pc:chgData name="Adrian Russell" userId="dab7ec6c-a4e1-4c80-9aec-6087f997a021" providerId="ADAL" clId="{B73F15AF-A17D-F543-B1EA-A4946FEC0996}" dt="2022-11-02T10:49:12.865" v="0" actId="18331"/>
      <pc:docMkLst>
        <pc:docMk/>
      </pc:docMkLst>
      <pc:sldChg chg="setBg">
        <pc:chgData name="Adrian Russell" userId="dab7ec6c-a4e1-4c80-9aec-6087f997a021" providerId="ADAL" clId="{B73F15AF-A17D-F543-B1EA-A4946FEC0996}" dt="2022-11-02T10:49:12.865" v="0" actId="18331"/>
        <pc:sldMkLst>
          <pc:docMk/>
          <pc:sldMk cId="4234370735" sldId="256"/>
        </pc:sldMkLst>
      </pc:sldChg>
      <pc:sldChg chg="setBg">
        <pc:chgData name="Adrian Russell" userId="dab7ec6c-a4e1-4c80-9aec-6087f997a021" providerId="ADAL" clId="{B73F15AF-A17D-F543-B1EA-A4946FEC0996}" dt="2022-11-02T10:49:12.865" v="0" actId="18331"/>
        <pc:sldMkLst>
          <pc:docMk/>
          <pc:sldMk cId="2325541230" sldId="257"/>
        </pc:sldMkLst>
      </pc:sldChg>
      <pc:sldChg chg="setBg">
        <pc:chgData name="Adrian Russell" userId="dab7ec6c-a4e1-4c80-9aec-6087f997a021" providerId="ADAL" clId="{B73F15AF-A17D-F543-B1EA-A4946FEC0996}" dt="2022-11-02T10:49:12.865" v="0" actId="18331"/>
        <pc:sldMkLst>
          <pc:docMk/>
          <pc:sldMk cId="501788017" sldId="267"/>
        </pc:sldMkLst>
      </pc:sldChg>
      <pc:sldChg chg="setBg">
        <pc:chgData name="Adrian Russell" userId="dab7ec6c-a4e1-4c80-9aec-6087f997a021" providerId="ADAL" clId="{B73F15AF-A17D-F543-B1EA-A4946FEC0996}" dt="2022-11-02T10:49:12.865" v="0" actId="18331"/>
        <pc:sldMkLst>
          <pc:docMk/>
          <pc:sldMk cId="3472199337" sldId="269"/>
        </pc:sldMkLst>
      </pc:sldChg>
      <pc:sldChg chg="setBg">
        <pc:chgData name="Adrian Russell" userId="dab7ec6c-a4e1-4c80-9aec-6087f997a021" providerId="ADAL" clId="{B73F15AF-A17D-F543-B1EA-A4946FEC0996}" dt="2022-11-02T10:49:12.865" v="0" actId="18331"/>
        <pc:sldMkLst>
          <pc:docMk/>
          <pc:sldMk cId="2329232898" sldId="270"/>
        </pc:sldMkLst>
      </pc:sldChg>
      <pc:sldChg chg="setBg">
        <pc:chgData name="Adrian Russell" userId="dab7ec6c-a4e1-4c80-9aec-6087f997a021" providerId="ADAL" clId="{B73F15AF-A17D-F543-B1EA-A4946FEC0996}" dt="2022-11-02T10:49:12.865" v="0" actId="18331"/>
        <pc:sldMkLst>
          <pc:docMk/>
          <pc:sldMk cId="252262727" sldId="271"/>
        </pc:sldMkLst>
      </pc:sldChg>
      <pc:sldChg chg="setBg">
        <pc:chgData name="Adrian Russell" userId="dab7ec6c-a4e1-4c80-9aec-6087f997a021" providerId="ADAL" clId="{B73F15AF-A17D-F543-B1EA-A4946FEC0996}" dt="2022-11-02T10:49:12.865" v="0" actId="18331"/>
        <pc:sldMkLst>
          <pc:docMk/>
          <pc:sldMk cId="1860754309" sldId="272"/>
        </pc:sldMkLst>
      </pc:sldChg>
      <pc:sldChg chg="setBg">
        <pc:chgData name="Adrian Russell" userId="dab7ec6c-a4e1-4c80-9aec-6087f997a021" providerId="ADAL" clId="{B73F15AF-A17D-F543-B1EA-A4946FEC0996}" dt="2022-11-02T10:49:12.865" v="0" actId="18331"/>
        <pc:sldMkLst>
          <pc:docMk/>
          <pc:sldMk cId="3429280403" sldId="386"/>
        </pc:sldMkLst>
      </pc:sldChg>
      <pc:sldChg chg="setBg">
        <pc:chgData name="Adrian Russell" userId="dab7ec6c-a4e1-4c80-9aec-6087f997a021" providerId="ADAL" clId="{B73F15AF-A17D-F543-B1EA-A4946FEC0996}" dt="2022-11-02T10:49:12.865" v="0" actId="18331"/>
        <pc:sldMkLst>
          <pc:docMk/>
          <pc:sldMk cId="2985834722" sldId="387"/>
        </pc:sldMkLst>
      </pc:sldChg>
      <pc:sldChg chg="setBg">
        <pc:chgData name="Adrian Russell" userId="dab7ec6c-a4e1-4c80-9aec-6087f997a021" providerId="ADAL" clId="{B73F15AF-A17D-F543-B1EA-A4946FEC0996}" dt="2022-11-02T10:49:12.865" v="0" actId="18331"/>
        <pc:sldMkLst>
          <pc:docMk/>
          <pc:sldMk cId="2050130748" sldId="415"/>
        </pc:sldMkLst>
      </pc:sldChg>
      <pc:sldChg chg="modSp">
        <pc:chgData name="Adrian Russell" userId="dab7ec6c-a4e1-4c80-9aec-6087f997a021" providerId="ADAL" clId="{B73F15AF-A17D-F543-B1EA-A4946FEC0996}" dt="2022-11-02T10:49:12.865" v="0" actId="18331"/>
        <pc:sldMkLst>
          <pc:docMk/>
          <pc:sldMk cId="300402157" sldId="2138"/>
        </pc:sldMkLst>
        <pc:picChg chg="mod">
          <ac:chgData name="Adrian Russell" userId="dab7ec6c-a4e1-4c80-9aec-6087f997a021" providerId="ADAL" clId="{B73F15AF-A17D-F543-B1EA-A4946FEC0996}" dt="2022-11-02T10:49:12.865" v="0" actId="18331"/>
          <ac:picMkLst>
            <pc:docMk/>
            <pc:sldMk cId="300402157" sldId="2138"/>
            <ac:picMk id="19" creationId="{92FE334D-EEE3-AF80-E35E-B9C3010EB8B4}"/>
          </ac:picMkLst>
        </pc:picChg>
      </pc:sldChg>
    </pc:docChg>
  </pc:docChgLst>
  <pc:docChgLst>
    <pc:chgData name="Mariya Lyubenova" userId="S::mlyubeno@eso.org::4a3d45d4-0f0a-4162-8027-9f04fdd64180" providerId="AD" clId="Web-{590BB08C-2E2D-9E3B-1B94-A934B7E06162}"/>
    <pc:docChg chg="modSld">
      <pc:chgData name="Mariya Lyubenova" userId="S::mlyubeno@eso.org::4a3d45d4-0f0a-4162-8027-9f04fdd64180" providerId="AD" clId="Web-{590BB08C-2E2D-9E3B-1B94-A934B7E06162}" dt="2022-09-09T17:22:57.431" v="16" actId="1076"/>
      <pc:docMkLst>
        <pc:docMk/>
      </pc:docMkLst>
      <pc:sldChg chg="addSp delSp modSp">
        <pc:chgData name="Mariya Lyubenova" userId="S::mlyubeno@eso.org::4a3d45d4-0f0a-4162-8027-9f04fdd64180" providerId="AD" clId="Web-{590BB08C-2E2D-9E3B-1B94-A934B7E06162}" dt="2022-09-09T17:21:32.507" v="5"/>
        <pc:sldMkLst>
          <pc:docMk/>
          <pc:sldMk cId="1997452611" sldId="426"/>
        </pc:sldMkLst>
        <pc:spChg chg="del">
          <ac:chgData name="Mariya Lyubenova" userId="S::mlyubeno@eso.org::4a3d45d4-0f0a-4162-8027-9f04fdd64180" providerId="AD" clId="Web-{590BB08C-2E2D-9E3B-1B94-A934B7E06162}" dt="2022-09-09T17:21:32.022" v="4"/>
          <ac:spMkLst>
            <pc:docMk/>
            <pc:sldMk cId="1997452611" sldId="426"/>
            <ac:spMk id="2" creationId="{520A96D5-D1F5-56E1-E9AA-B41F28E1771C}"/>
          </ac:spMkLst>
        </pc:spChg>
        <pc:spChg chg="add">
          <ac:chgData name="Mariya Lyubenova" userId="S::mlyubeno@eso.org::4a3d45d4-0f0a-4162-8027-9f04fdd64180" providerId="AD" clId="Web-{590BB08C-2E2D-9E3B-1B94-A934B7E06162}" dt="2022-09-09T17:21:32.507" v="5"/>
          <ac:spMkLst>
            <pc:docMk/>
            <pc:sldMk cId="1997452611" sldId="426"/>
            <ac:spMk id="4" creationId="{04A4F1A4-6769-5BDC-B802-C7D9C3E067C5}"/>
          </ac:spMkLst>
        </pc:spChg>
        <pc:spChg chg="mod">
          <ac:chgData name="Mariya Lyubenova" userId="S::mlyubeno@eso.org::4a3d45d4-0f0a-4162-8027-9f04fdd64180" providerId="AD" clId="Web-{590BB08C-2E2D-9E3B-1B94-A934B7E06162}" dt="2022-09-09T17:20:36.474" v="3" actId="20577"/>
          <ac:spMkLst>
            <pc:docMk/>
            <pc:sldMk cId="1997452611" sldId="426"/>
            <ac:spMk id="15" creationId="{F2E965D4-232D-1D79-F353-D9FEA9D5FB32}"/>
          </ac:spMkLst>
        </pc:spChg>
      </pc:sldChg>
      <pc:sldChg chg="modSp">
        <pc:chgData name="Mariya Lyubenova" userId="S::mlyubeno@eso.org::4a3d45d4-0f0a-4162-8027-9f04fdd64180" providerId="AD" clId="Web-{590BB08C-2E2D-9E3B-1B94-A934B7E06162}" dt="2022-09-09T17:19:45.019" v="1" actId="1076"/>
        <pc:sldMkLst>
          <pc:docMk/>
          <pc:sldMk cId="1670178716" sldId="437"/>
        </pc:sldMkLst>
        <pc:picChg chg="mod">
          <ac:chgData name="Mariya Lyubenova" userId="S::mlyubeno@eso.org::4a3d45d4-0f0a-4162-8027-9f04fdd64180" providerId="AD" clId="Web-{590BB08C-2E2D-9E3B-1B94-A934B7E06162}" dt="2022-09-09T17:19:45.019" v="1" actId="1076"/>
          <ac:picMkLst>
            <pc:docMk/>
            <pc:sldMk cId="1670178716" sldId="437"/>
            <ac:picMk id="16" creationId="{CE44C51E-CFC2-C3DE-CF30-3394D5FC3173}"/>
          </ac:picMkLst>
        </pc:picChg>
      </pc:sldChg>
      <pc:sldChg chg="modSp">
        <pc:chgData name="Mariya Lyubenova" userId="S::mlyubeno@eso.org::4a3d45d4-0f0a-4162-8027-9f04fdd64180" providerId="AD" clId="Web-{590BB08C-2E2D-9E3B-1B94-A934B7E06162}" dt="2022-09-09T17:22:57.431" v="16" actId="1076"/>
        <pc:sldMkLst>
          <pc:docMk/>
          <pc:sldMk cId="1120512148" sldId="440"/>
        </pc:sldMkLst>
        <pc:spChg chg="mod">
          <ac:chgData name="Mariya Lyubenova" userId="S::mlyubeno@eso.org::4a3d45d4-0f0a-4162-8027-9f04fdd64180" providerId="AD" clId="Web-{590BB08C-2E2D-9E3B-1B94-A934B7E06162}" dt="2022-09-09T17:22:57.431" v="16" actId="1076"/>
          <ac:spMkLst>
            <pc:docMk/>
            <pc:sldMk cId="1120512148" sldId="440"/>
            <ac:spMk id="10" creationId="{6751CC2E-94FB-4DC4-8EB3-0E68B14DE7AC}"/>
          </ac:spMkLst>
        </pc:spChg>
      </pc:sldChg>
    </pc:docChg>
  </pc:docChgLst>
  <pc:docChgLst>
    <pc:chgData name="Andrew Williams" userId="S::awilliam@eso.org::9e2f5a6a-190b-4a08-bfc6-4b1765b32a2f" providerId="AD" clId="Web-{A32CEC82-57FA-8FAC-12E1-446BB9581C88}"/>
    <pc:docChg chg="modSld">
      <pc:chgData name="Andrew Williams" userId="S::awilliam@eso.org::9e2f5a6a-190b-4a08-bfc6-4b1765b32a2f" providerId="AD" clId="Web-{A32CEC82-57FA-8FAC-12E1-446BB9581C88}" dt="2022-09-13T10:56:57.595" v="53" actId="20577"/>
      <pc:docMkLst>
        <pc:docMk/>
      </pc:docMkLst>
      <pc:sldChg chg="modSp">
        <pc:chgData name="Andrew Williams" userId="S::awilliam@eso.org::9e2f5a6a-190b-4a08-bfc6-4b1765b32a2f" providerId="AD" clId="Web-{A32CEC82-57FA-8FAC-12E1-446BB9581C88}" dt="2022-09-13T10:56:57.595" v="53" actId="20577"/>
        <pc:sldMkLst>
          <pc:docMk/>
          <pc:sldMk cId="2944461747" sldId="441"/>
        </pc:sldMkLst>
        <pc:spChg chg="mod">
          <ac:chgData name="Andrew Williams" userId="S::awilliam@eso.org::9e2f5a6a-190b-4a08-bfc6-4b1765b32a2f" providerId="AD" clId="Web-{A32CEC82-57FA-8FAC-12E1-446BB9581C88}" dt="2022-09-13T10:56:57.595" v="53" actId="20577"/>
          <ac:spMkLst>
            <pc:docMk/>
            <pc:sldMk cId="2944461747" sldId="441"/>
            <ac:spMk id="2" creationId="{EA57964D-9EF1-4A48-BE86-EE830A323319}"/>
          </ac:spMkLst>
        </pc:spChg>
      </pc:sldChg>
      <pc:sldChg chg="modSp">
        <pc:chgData name="Andrew Williams" userId="S::awilliam@eso.org::9e2f5a6a-190b-4a08-bfc6-4b1765b32a2f" providerId="AD" clId="Web-{A32CEC82-57FA-8FAC-12E1-446BB9581C88}" dt="2022-09-13T10:55:40.452" v="31" actId="20577"/>
        <pc:sldMkLst>
          <pc:docMk/>
          <pc:sldMk cId="1161026892" sldId="442"/>
        </pc:sldMkLst>
        <pc:spChg chg="mod">
          <ac:chgData name="Andrew Williams" userId="S::awilliam@eso.org::9e2f5a6a-190b-4a08-bfc6-4b1765b32a2f" providerId="AD" clId="Web-{A32CEC82-57FA-8FAC-12E1-446BB9581C88}" dt="2022-09-13T10:55:40.452" v="31" actId="20577"/>
          <ac:spMkLst>
            <pc:docMk/>
            <pc:sldMk cId="1161026892" sldId="442"/>
            <ac:spMk id="10" creationId="{99C5D8C6-6453-481E-AB2F-D5CE9638B9AF}"/>
          </ac:spMkLst>
        </pc:spChg>
      </pc:sldChg>
    </pc:docChg>
  </pc:docChgLst>
  <pc:docChgLst>
    <pc:chgData name="Andrew Williams" userId="S::awilliam@eso.org::9e2f5a6a-190b-4a08-bfc6-4b1765b32a2f" providerId="AD" clId="Web-{48EA1DB7-2E48-58E0-8803-C34266659DD7}"/>
    <pc:docChg chg="modSld">
      <pc:chgData name="Andrew Williams" userId="S::awilliam@eso.org::9e2f5a6a-190b-4a08-bfc6-4b1765b32a2f" providerId="AD" clId="Web-{48EA1DB7-2E48-58E0-8803-C34266659DD7}" dt="2022-09-13T15:31:58.345" v="79" actId="20577"/>
      <pc:docMkLst>
        <pc:docMk/>
      </pc:docMkLst>
      <pc:sldChg chg="addSp delSp modSp">
        <pc:chgData name="Andrew Williams" userId="S::awilliam@eso.org::9e2f5a6a-190b-4a08-bfc6-4b1765b32a2f" providerId="AD" clId="Web-{48EA1DB7-2E48-58E0-8803-C34266659DD7}" dt="2022-09-13T15:31:58.345" v="79" actId="20577"/>
        <pc:sldMkLst>
          <pc:docMk/>
          <pc:sldMk cId="2944461747" sldId="441"/>
        </pc:sldMkLst>
        <pc:spChg chg="mod">
          <ac:chgData name="Andrew Williams" userId="S::awilliam@eso.org::9e2f5a6a-190b-4a08-bfc6-4b1765b32a2f" providerId="AD" clId="Web-{48EA1DB7-2E48-58E0-8803-C34266659DD7}" dt="2022-09-13T15:31:58.345" v="79" actId="20577"/>
          <ac:spMkLst>
            <pc:docMk/>
            <pc:sldMk cId="2944461747" sldId="441"/>
            <ac:spMk id="2" creationId="{EA57964D-9EF1-4A48-BE86-EE830A323319}"/>
          </ac:spMkLst>
        </pc:spChg>
        <pc:picChg chg="add del mod">
          <ac:chgData name="Andrew Williams" userId="S::awilliam@eso.org::9e2f5a6a-190b-4a08-bfc6-4b1765b32a2f" providerId="AD" clId="Web-{48EA1DB7-2E48-58E0-8803-C34266659DD7}" dt="2022-09-13T15:26:05.147" v="11"/>
          <ac:picMkLst>
            <pc:docMk/>
            <pc:sldMk cId="2944461747" sldId="441"/>
            <ac:picMk id="3" creationId="{E9A6E92D-8CBF-F879-D4B0-F5EC7DB19DC0}"/>
          </ac:picMkLst>
        </pc:picChg>
        <pc:picChg chg="add mod">
          <ac:chgData name="Andrew Williams" userId="S::awilliam@eso.org::9e2f5a6a-190b-4a08-bfc6-4b1765b32a2f" providerId="AD" clId="Web-{48EA1DB7-2E48-58E0-8803-C34266659DD7}" dt="2022-09-13T15:28:35.948" v="43" actId="1076"/>
          <ac:picMkLst>
            <pc:docMk/>
            <pc:sldMk cId="2944461747" sldId="441"/>
            <ac:picMk id="6" creationId="{B14928E1-94C3-9512-FE7A-6A9C656EE0D0}"/>
          </ac:picMkLst>
        </pc:picChg>
        <pc:picChg chg="add mod">
          <ac:chgData name="Andrew Williams" userId="S::awilliam@eso.org::9e2f5a6a-190b-4a08-bfc6-4b1765b32a2f" providerId="AD" clId="Web-{48EA1DB7-2E48-58E0-8803-C34266659DD7}" dt="2022-09-13T15:28:27.401" v="40" actId="1076"/>
          <ac:picMkLst>
            <pc:docMk/>
            <pc:sldMk cId="2944461747" sldId="441"/>
            <ac:picMk id="7" creationId="{847BBDBA-4F0C-F265-EFAA-B481F8011E30}"/>
          </ac:picMkLst>
        </pc:picChg>
        <pc:picChg chg="add mod">
          <ac:chgData name="Andrew Williams" userId="S::awilliam@eso.org::9e2f5a6a-190b-4a08-bfc6-4b1765b32a2f" providerId="AD" clId="Web-{48EA1DB7-2E48-58E0-8803-C34266659DD7}" dt="2022-09-13T15:31:24.751" v="77" actId="1076"/>
          <ac:picMkLst>
            <pc:docMk/>
            <pc:sldMk cId="2944461747" sldId="441"/>
            <ac:picMk id="8" creationId="{A113CCB5-76FD-E126-C41A-0853720ADA48}"/>
          </ac:picMkLst>
        </pc:picChg>
        <pc:picChg chg="mod">
          <ac:chgData name="Andrew Williams" userId="S::awilliam@eso.org::9e2f5a6a-190b-4a08-bfc6-4b1765b32a2f" providerId="AD" clId="Web-{48EA1DB7-2E48-58E0-8803-C34266659DD7}" dt="2022-09-13T15:28:22.839" v="39" actId="1076"/>
          <ac:picMkLst>
            <pc:docMk/>
            <pc:sldMk cId="2944461747" sldId="441"/>
            <ac:picMk id="9" creationId="{65DD4151-D949-4EBF-9C1B-62E7D717EC4E}"/>
          </ac:picMkLst>
        </pc:picChg>
      </pc:sldChg>
    </pc:docChg>
  </pc:docChgLst>
  <pc:docChgLst>
    <pc:chgData name="Mariya Lyubenova" userId="4a3d45d4-0f0a-4162-8027-9f04fdd64180" providerId="ADAL" clId="{E19D56E5-9643-F24A-A532-79EE81959796}"/>
    <pc:docChg chg="undo redo custSel addSld delSld modSld modMainMaster">
      <pc:chgData name="Mariya Lyubenova" userId="4a3d45d4-0f0a-4162-8027-9f04fdd64180" providerId="ADAL" clId="{E19D56E5-9643-F24A-A532-79EE81959796}" dt="2022-09-09T17:38:43.773" v="63" actId="20577"/>
      <pc:docMkLst>
        <pc:docMk/>
      </pc:docMkLst>
      <pc:sldChg chg="modSp mod">
        <pc:chgData name="Mariya Lyubenova" userId="4a3d45d4-0f0a-4162-8027-9f04fdd64180" providerId="ADAL" clId="{E19D56E5-9643-F24A-A532-79EE81959796}" dt="2022-09-09T17:38:43.773" v="63" actId="20577"/>
        <pc:sldMkLst>
          <pc:docMk/>
          <pc:sldMk cId="1293408780" sldId="370"/>
        </pc:sldMkLst>
        <pc:spChg chg="mod">
          <ac:chgData name="Mariya Lyubenova" userId="4a3d45d4-0f0a-4162-8027-9f04fdd64180" providerId="ADAL" clId="{E19D56E5-9643-F24A-A532-79EE81959796}" dt="2022-09-09T17:38:43.773" v="63" actId="20577"/>
          <ac:spMkLst>
            <pc:docMk/>
            <pc:sldMk cId="1293408780" sldId="370"/>
            <ac:spMk id="14" creationId="{F9F582C0-4FED-0416-6E8A-499287ED8082}"/>
          </ac:spMkLst>
        </pc:spChg>
      </pc:sldChg>
      <pc:sldChg chg="modSp mod">
        <pc:chgData name="Mariya Lyubenova" userId="4a3d45d4-0f0a-4162-8027-9f04fdd64180" providerId="ADAL" clId="{E19D56E5-9643-F24A-A532-79EE81959796}" dt="2022-09-09T17:34:04.795" v="21" actId="20577"/>
        <pc:sldMkLst>
          <pc:docMk/>
          <pc:sldMk cId="1997452611" sldId="426"/>
        </pc:sldMkLst>
        <pc:spChg chg="mod">
          <ac:chgData name="Mariya Lyubenova" userId="4a3d45d4-0f0a-4162-8027-9f04fdd64180" providerId="ADAL" clId="{E19D56E5-9643-F24A-A532-79EE81959796}" dt="2022-09-09T17:34:04.795" v="21" actId="20577"/>
          <ac:spMkLst>
            <pc:docMk/>
            <pc:sldMk cId="1997452611" sldId="426"/>
            <ac:spMk id="15" creationId="{F2E965D4-232D-1D79-F353-D9FEA9D5FB32}"/>
          </ac:spMkLst>
        </pc:spChg>
      </pc:sldChg>
      <pc:sldChg chg="addSp modSp mod">
        <pc:chgData name="Mariya Lyubenova" userId="4a3d45d4-0f0a-4162-8027-9f04fdd64180" providerId="ADAL" clId="{E19D56E5-9643-F24A-A532-79EE81959796}" dt="2022-09-09T17:32:07.717" v="11"/>
        <pc:sldMkLst>
          <pc:docMk/>
          <pc:sldMk cId="2815726108" sldId="430"/>
        </pc:sldMkLst>
        <pc:picChg chg="add mod">
          <ac:chgData name="Mariya Lyubenova" userId="4a3d45d4-0f0a-4162-8027-9f04fdd64180" providerId="ADAL" clId="{E19D56E5-9643-F24A-A532-79EE81959796}" dt="2022-09-09T17:32:07.717" v="11"/>
          <ac:picMkLst>
            <pc:docMk/>
            <pc:sldMk cId="2815726108" sldId="430"/>
            <ac:picMk id="2" creationId="{35389F86-94D7-D9C9-D7BA-109F7FE4FF48}"/>
          </ac:picMkLst>
        </pc:picChg>
        <pc:picChg chg="mod">
          <ac:chgData name="Mariya Lyubenova" userId="4a3d45d4-0f0a-4162-8027-9f04fdd64180" providerId="ADAL" clId="{E19D56E5-9643-F24A-A532-79EE81959796}" dt="2022-09-09T17:32:03.130" v="10" actId="14100"/>
          <ac:picMkLst>
            <pc:docMk/>
            <pc:sldMk cId="2815726108" sldId="430"/>
            <ac:picMk id="22" creationId="{1FFCE973-9542-CD6D-2467-2755B52F3713}"/>
          </ac:picMkLst>
        </pc:picChg>
      </pc:sldChg>
      <pc:sldChg chg="addSp delSp modSp mod">
        <pc:chgData name="Mariya Lyubenova" userId="4a3d45d4-0f0a-4162-8027-9f04fdd64180" providerId="ADAL" clId="{E19D56E5-9643-F24A-A532-79EE81959796}" dt="2022-09-09T17:32:25.383" v="13"/>
        <pc:sldMkLst>
          <pc:docMk/>
          <pc:sldMk cId="2274087658" sldId="431"/>
        </pc:sldMkLst>
        <pc:spChg chg="add mod">
          <ac:chgData name="Mariya Lyubenova" userId="4a3d45d4-0f0a-4162-8027-9f04fdd64180" providerId="ADAL" clId="{E19D56E5-9643-F24A-A532-79EE81959796}" dt="2022-09-09T17:32:25.383" v="13"/>
          <ac:spMkLst>
            <pc:docMk/>
            <pc:sldMk cId="2274087658" sldId="431"/>
            <ac:spMk id="2" creationId="{2D9E9C07-CC4B-FFDD-B688-E04AA6056826}"/>
          </ac:spMkLst>
        </pc:spChg>
        <pc:spChg chg="del">
          <ac:chgData name="Mariya Lyubenova" userId="4a3d45d4-0f0a-4162-8027-9f04fdd64180" providerId="ADAL" clId="{E19D56E5-9643-F24A-A532-79EE81959796}" dt="2022-09-09T17:32:24.889" v="12" actId="478"/>
          <ac:spMkLst>
            <pc:docMk/>
            <pc:sldMk cId="2274087658" sldId="431"/>
            <ac:spMk id="30" creationId="{3ADE2D64-4D9C-2947-F4FA-BF8FDD20D22C}"/>
          </ac:spMkLst>
        </pc:spChg>
      </pc:sldChg>
      <pc:sldChg chg="addSp delSp modSp mod">
        <pc:chgData name="Mariya Lyubenova" userId="4a3d45d4-0f0a-4162-8027-9f04fdd64180" providerId="ADAL" clId="{E19D56E5-9643-F24A-A532-79EE81959796}" dt="2022-09-09T17:29:13.455" v="1"/>
        <pc:sldMkLst>
          <pc:docMk/>
          <pc:sldMk cId="796894421" sldId="433"/>
        </pc:sldMkLst>
        <pc:spChg chg="add mod">
          <ac:chgData name="Mariya Lyubenova" userId="4a3d45d4-0f0a-4162-8027-9f04fdd64180" providerId="ADAL" clId="{E19D56E5-9643-F24A-A532-79EE81959796}" dt="2022-09-09T17:29:13.455" v="1"/>
          <ac:spMkLst>
            <pc:docMk/>
            <pc:sldMk cId="796894421" sldId="433"/>
            <ac:spMk id="2" creationId="{E3A20FFD-8C5C-6D18-9019-5A9CA4EB0A3A}"/>
          </ac:spMkLst>
        </pc:spChg>
        <pc:spChg chg="del">
          <ac:chgData name="Mariya Lyubenova" userId="4a3d45d4-0f0a-4162-8027-9f04fdd64180" providerId="ADAL" clId="{E19D56E5-9643-F24A-A532-79EE81959796}" dt="2022-09-09T17:29:12.750" v="0" actId="478"/>
          <ac:spMkLst>
            <pc:docMk/>
            <pc:sldMk cId="796894421" sldId="433"/>
            <ac:spMk id="8" creationId="{5B83752F-8C66-B0CC-A760-6FF36D12FC74}"/>
          </ac:spMkLst>
        </pc:spChg>
      </pc:sldChg>
      <pc:sldChg chg="addSp modSp">
        <pc:chgData name="Mariya Lyubenova" userId="4a3d45d4-0f0a-4162-8027-9f04fdd64180" providerId="ADAL" clId="{E19D56E5-9643-F24A-A532-79EE81959796}" dt="2022-09-09T17:32:47.658" v="14"/>
        <pc:sldMkLst>
          <pc:docMk/>
          <pc:sldMk cId="3727058927" sldId="435"/>
        </pc:sldMkLst>
        <pc:picChg chg="add mod">
          <ac:chgData name="Mariya Lyubenova" userId="4a3d45d4-0f0a-4162-8027-9f04fdd64180" providerId="ADAL" clId="{E19D56E5-9643-F24A-A532-79EE81959796}" dt="2022-09-09T17:32:47.658" v="14"/>
          <ac:picMkLst>
            <pc:docMk/>
            <pc:sldMk cId="3727058927" sldId="435"/>
            <ac:picMk id="2" creationId="{F5B8838C-08C7-310D-F3B6-9D2208297A7B}"/>
          </ac:picMkLst>
        </pc:picChg>
      </pc:sldChg>
      <pc:sldChg chg="addSp delSp modSp mod modClrScheme chgLayout">
        <pc:chgData name="Mariya Lyubenova" userId="4a3d45d4-0f0a-4162-8027-9f04fdd64180" providerId="ADAL" clId="{E19D56E5-9643-F24A-A532-79EE81959796}" dt="2022-09-09T17:38:01.217" v="57" actId="20577"/>
        <pc:sldMkLst>
          <pc:docMk/>
          <pc:sldMk cId="3126707622" sldId="436"/>
        </pc:sldMkLst>
        <pc:spChg chg="add del mod ord">
          <ac:chgData name="Mariya Lyubenova" userId="4a3d45d4-0f0a-4162-8027-9f04fdd64180" providerId="ADAL" clId="{E19D56E5-9643-F24A-A532-79EE81959796}" dt="2022-09-09T17:37:07.796" v="45" actId="700"/>
          <ac:spMkLst>
            <pc:docMk/>
            <pc:sldMk cId="3126707622" sldId="436"/>
            <ac:spMk id="2" creationId="{9B863EBC-C55E-1565-1F84-5AD70D911F55}"/>
          </ac:spMkLst>
        </pc:spChg>
        <pc:spChg chg="add del mod ord">
          <ac:chgData name="Mariya Lyubenova" userId="4a3d45d4-0f0a-4162-8027-9f04fdd64180" providerId="ADAL" clId="{E19D56E5-9643-F24A-A532-79EE81959796}" dt="2022-09-09T17:37:07.796" v="45" actId="700"/>
          <ac:spMkLst>
            <pc:docMk/>
            <pc:sldMk cId="3126707622" sldId="436"/>
            <ac:spMk id="3" creationId="{C708C2A0-70D0-D9AF-6E95-06ADD42CA516}"/>
          </ac:spMkLst>
        </pc:spChg>
        <pc:spChg chg="mod ord">
          <ac:chgData name="Mariya Lyubenova" userId="4a3d45d4-0f0a-4162-8027-9f04fdd64180" providerId="ADAL" clId="{E19D56E5-9643-F24A-A532-79EE81959796}" dt="2022-09-09T17:37:24.844" v="49" actId="700"/>
          <ac:spMkLst>
            <pc:docMk/>
            <pc:sldMk cId="3126707622" sldId="436"/>
            <ac:spMk id="8" creationId="{B2E73864-3078-93E9-9F80-9273A636398E}"/>
          </ac:spMkLst>
        </pc:spChg>
        <pc:spChg chg="mod ord">
          <ac:chgData name="Mariya Lyubenova" userId="4a3d45d4-0f0a-4162-8027-9f04fdd64180" providerId="ADAL" clId="{E19D56E5-9643-F24A-A532-79EE81959796}" dt="2022-09-09T17:38:01.217" v="57" actId="20577"/>
          <ac:spMkLst>
            <pc:docMk/>
            <pc:sldMk cId="3126707622" sldId="436"/>
            <ac:spMk id="9" creationId="{145DA7CA-5991-7470-A86B-A37AA3A9866C}"/>
          </ac:spMkLst>
        </pc:spChg>
      </pc:sldChg>
      <pc:sldChg chg="addSp delSp modSp mod">
        <pc:chgData name="Mariya Lyubenova" userId="4a3d45d4-0f0a-4162-8027-9f04fdd64180" providerId="ADAL" clId="{E19D56E5-9643-F24A-A532-79EE81959796}" dt="2022-09-09T17:33:08.689" v="16"/>
        <pc:sldMkLst>
          <pc:docMk/>
          <pc:sldMk cId="1670178716" sldId="437"/>
        </pc:sldMkLst>
        <pc:spChg chg="add mod">
          <ac:chgData name="Mariya Lyubenova" userId="4a3d45d4-0f0a-4162-8027-9f04fdd64180" providerId="ADAL" clId="{E19D56E5-9643-F24A-A532-79EE81959796}" dt="2022-09-09T17:33:08.689" v="16"/>
          <ac:spMkLst>
            <pc:docMk/>
            <pc:sldMk cId="1670178716" sldId="437"/>
            <ac:spMk id="2" creationId="{FC393435-4B96-A825-3C85-BAE2B1AD1B8E}"/>
          </ac:spMkLst>
        </pc:spChg>
        <pc:spChg chg="del">
          <ac:chgData name="Mariya Lyubenova" userId="4a3d45d4-0f0a-4162-8027-9f04fdd64180" providerId="ADAL" clId="{E19D56E5-9643-F24A-A532-79EE81959796}" dt="2022-09-09T17:33:08.236" v="15" actId="478"/>
          <ac:spMkLst>
            <pc:docMk/>
            <pc:sldMk cId="1670178716" sldId="437"/>
            <ac:spMk id="10" creationId="{9A6DFA20-939F-2604-AB46-F9E74A32162D}"/>
          </ac:spMkLst>
        </pc:spChg>
      </pc:sldChg>
      <pc:sldChg chg="addSp delSp modSp mod">
        <pc:chgData name="Mariya Lyubenova" userId="4a3d45d4-0f0a-4162-8027-9f04fdd64180" providerId="ADAL" clId="{E19D56E5-9643-F24A-A532-79EE81959796}" dt="2022-09-09T17:34:57.894" v="23" actId="478"/>
        <pc:sldMkLst>
          <pc:docMk/>
          <pc:sldMk cId="1120512148" sldId="440"/>
        </pc:sldMkLst>
        <pc:spChg chg="add del mod">
          <ac:chgData name="Mariya Lyubenova" userId="4a3d45d4-0f0a-4162-8027-9f04fdd64180" providerId="ADAL" clId="{E19D56E5-9643-F24A-A532-79EE81959796}" dt="2022-09-09T17:34:57.894" v="23" actId="478"/>
          <ac:spMkLst>
            <pc:docMk/>
            <pc:sldMk cId="1120512148" sldId="440"/>
            <ac:spMk id="3" creationId="{37A6CDB2-90FD-D702-9941-843538DAF59E}"/>
          </ac:spMkLst>
        </pc:spChg>
        <pc:picChg chg="add del">
          <ac:chgData name="Mariya Lyubenova" userId="4a3d45d4-0f0a-4162-8027-9f04fdd64180" providerId="ADAL" clId="{E19D56E5-9643-F24A-A532-79EE81959796}" dt="2022-09-09T17:34:57.894" v="23" actId="478"/>
          <ac:picMkLst>
            <pc:docMk/>
            <pc:sldMk cId="1120512148" sldId="440"/>
            <ac:picMk id="9" creationId="{4FAD8118-B691-453B-B61F-EADCDA3E6E70}"/>
          </ac:picMkLst>
        </pc:picChg>
      </pc:sldChg>
      <pc:sldChg chg="modSp mod">
        <pc:chgData name="Mariya Lyubenova" userId="4a3d45d4-0f0a-4162-8027-9f04fdd64180" providerId="ADAL" clId="{E19D56E5-9643-F24A-A532-79EE81959796}" dt="2022-09-09T17:35:44.166" v="33" actId="255"/>
        <pc:sldMkLst>
          <pc:docMk/>
          <pc:sldMk cId="1161026892" sldId="442"/>
        </pc:sldMkLst>
        <pc:spChg chg="mod">
          <ac:chgData name="Mariya Lyubenova" userId="4a3d45d4-0f0a-4162-8027-9f04fdd64180" providerId="ADAL" clId="{E19D56E5-9643-F24A-A532-79EE81959796}" dt="2022-09-09T17:35:44.166" v="33" actId="255"/>
          <ac:spMkLst>
            <pc:docMk/>
            <pc:sldMk cId="1161026892" sldId="442"/>
            <ac:spMk id="10" creationId="{99C5D8C6-6453-481E-AB2F-D5CE9638B9AF}"/>
          </ac:spMkLst>
        </pc:spChg>
      </pc:sldChg>
      <pc:sldChg chg="modSp mod">
        <pc:chgData name="Mariya Lyubenova" userId="4a3d45d4-0f0a-4162-8027-9f04fdd64180" providerId="ADAL" clId="{E19D56E5-9643-F24A-A532-79EE81959796}" dt="2022-09-09T17:37:13.816" v="47" actId="1076"/>
        <pc:sldMkLst>
          <pc:docMk/>
          <pc:sldMk cId="2288658524" sldId="443"/>
        </pc:sldMkLst>
        <pc:spChg chg="mod">
          <ac:chgData name="Mariya Lyubenova" userId="4a3d45d4-0f0a-4162-8027-9f04fdd64180" providerId="ADAL" clId="{E19D56E5-9643-F24A-A532-79EE81959796}" dt="2022-09-09T17:37:13.816" v="47" actId="1076"/>
          <ac:spMkLst>
            <pc:docMk/>
            <pc:sldMk cId="2288658524" sldId="443"/>
            <ac:spMk id="4" creationId="{92BF4AF4-2049-46B0-BDF3-7D7A9152733E}"/>
          </ac:spMkLst>
        </pc:spChg>
      </pc:sldChg>
      <pc:sldChg chg="add del setBg">
        <pc:chgData name="Mariya Lyubenova" userId="4a3d45d4-0f0a-4162-8027-9f04fdd64180" providerId="ADAL" clId="{E19D56E5-9643-F24A-A532-79EE81959796}" dt="2022-09-09T17:38:14.594" v="58" actId="2696"/>
        <pc:sldMkLst>
          <pc:docMk/>
          <pc:sldMk cId="700186155" sldId="447"/>
        </pc:sldMkLst>
      </pc:sldChg>
      <pc:sldMasterChg chg="modSldLayout">
        <pc:chgData name="Mariya Lyubenova" userId="4a3d45d4-0f0a-4162-8027-9f04fdd64180" providerId="ADAL" clId="{E19D56E5-9643-F24A-A532-79EE81959796}" dt="2022-09-09T17:31:21.411" v="2" actId="166"/>
        <pc:sldMasterMkLst>
          <pc:docMk/>
          <pc:sldMasterMk cId="3521273933" sldId="2147483672"/>
        </pc:sldMasterMkLst>
        <pc:sldLayoutChg chg="modSp">
          <pc:chgData name="Mariya Lyubenova" userId="4a3d45d4-0f0a-4162-8027-9f04fdd64180" providerId="ADAL" clId="{E19D56E5-9643-F24A-A532-79EE81959796}" dt="2022-09-09T17:31:21.411" v="2" actId="166"/>
          <pc:sldLayoutMkLst>
            <pc:docMk/>
            <pc:sldMasterMk cId="3521273933" sldId="2147483672"/>
            <pc:sldLayoutMk cId="2749886183" sldId="2147483704"/>
          </pc:sldLayoutMkLst>
          <pc:picChg chg="mod">
            <ac:chgData name="Mariya Lyubenova" userId="4a3d45d4-0f0a-4162-8027-9f04fdd64180" providerId="ADAL" clId="{E19D56E5-9643-F24A-A532-79EE81959796}" dt="2022-09-09T17:31:21.411" v="2" actId="166"/>
            <ac:picMkLst>
              <pc:docMk/>
              <pc:sldMasterMk cId="3521273933" sldId="2147483672"/>
              <pc:sldLayoutMk cId="2749886183" sldId="2147483704"/>
              <ac:picMk id="14" creationId="{2E6DB69B-F76B-B519-6E01-1AFD013E3907}"/>
            </ac:picMkLst>
          </pc:picChg>
        </pc:sldLayoutChg>
      </pc:sldMasterChg>
    </pc:docChg>
  </pc:docChgLst>
  <pc:docChgLst>
    <pc:chgData name="Xavier Barcons" userId="63d8faaa-c20a-4c20-a610-62104622763d" providerId="ADAL" clId="{FEACCE1E-BD88-F741-973E-C2F145F52850}"/>
    <pc:docChg chg="custSel delSld modSld sldOrd">
      <pc:chgData name="Xavier Barcons" userId="63d8faaa-c20a-4c20-a610-62104622763d" providerId="ADAL" clId="{FEACCE1E-BD88-F741-973E-C2F145F52850}" dt="2022-09-13T15:42:05.091" v="299" actId="1076"/>
      <pc:docMkLst>
        <pc:docMk/>
      </pc:docMkLst>
      <pc:sldChg chg="del">
        <pc:chgData name="Xavier Barcons" userId="63d8faaa-c20a-4c20-a610-62104622763d" providerId="ADAL" clId="{FEACCE1E-BD88-F741-973E-C2F145F52850}" dt="2022-09-13T12:07:52.077" v="187" actId="2696"/>
        <pc:sldMkLst>
          <pc:docMk/>
          <pc:sldMk cId="3876404629" sldId="280"/>
        </pc:sldMkLst>
      </pc:sldChg>
      <pc:sldChg chg="modSp mod ord">
        <pc:chgData name="Xavier Barcons" userId="63d8faaa-c20a-4c20-a610-62104622763d" providerId="ADAL" clId="{FEACCE1E-BD88-F741-973E-C2F145F52850}" dt="2022-09-13T12:07:54.699" v="188" actId="20578"/>
        <pc:sldMkLst>
          <pc:docMk/>
          <pc:sldMk cId="2673865563" sldId="287"/>
        </pc:sldMkLst>
        <pc:spChg chg="mod">
          <ac:chgData name="Xavier Barcons" userId="63d8faaa-c20a-4c20-a610-62104622763d" providerId="ADAL" clId="{FEACCE1E-BD88-F741-973E-C2F145F52850}" dt="2022-09-13T12:07:46.939" v="186" actId="20577"/>
          <ac:spMkLst>
            <pc:docMk/>
            <pc:sldMk cId="2673865563" sldId="287"/>
            <ac:spMk id="2" creationId="{AF13F180-1AA5-1C2E-36B6-4A885BE769DF}"/>
          </ac:spMkLst>
        </pc:spChg>
      </pc:sldChg>
      <pc:sldChg chg="del">
        <pc:chgData name="Xavier Barcons" userId="63d8faaa-c20a-4c20-a610-62104622763d" providerId="ADAL" clId="{FEACCE1E-BD88-F741-973E-C2F145F52850}" dt="2022-09-13T12:08:12.406" v="189" actId="2696"/>
        <pc:sldMkLst>
          <pc:docMk/>
          <pc:sldMk cId="648710549" sldId="375"/>
        </pc:sldMkLst>
      </pc:sldChg>
      <pc:sldChg chg="del">
        <pc:chgData name="Xavier Barcons" userId="63d8faaa-c20a-4c20-a610-62104622763d" providerId="ADAL" clId="{FEACCE1E-BD88-F741-973E-C2F145F52850}" dt="2022-09-13T12:06:47.665" v="85" actId="2696"/>
        <pc:sldMkLst>
          <pc:docMk/>
          <pc:sldMk cId="3767608896" sldId="395"/>
        </pc:sldMkLst>
      </pc:sldChg>
      <pc:sldChg chg="modSp mod">
        <pc:chgData name="Xavier Barcons" userId="63d8faaa-c20a-4c20-a610-62104622763d" providerId="ADAL" clId="{FEACCE1E-BD88-F741-973E-C2F145F52850}" dt="2022-09-13T12:03:57.389" v="0" actId="20577"/>
        <pc:sldMkLst>
          <pc:docMk/>
          <pc:sldMk cId="1803792090" sldId="416"/>
        </pc:sldMkLst>
        <pc:spChg chg="mod">
          <ac:chgData name="Xavier Barcons" userId="63d8faaa-c20a-4c20-a610-62104622763d" providerId="ADAL" clId="{FEACCE1E-BD88-F741-973E-C2F145F52850}" dt="2022-09-13T12:03:57.389" v="0" actId="20577"/>
          <ac:spMkLst>
            <pc:docMk/>
            <pc:sldMk cId="1803792090" sldId="416"/>
            <ac:spMk id="4" creationId="{92E64242-9747-7875-B570-5E8E04D8268B}"/>
          </ac:spMkLst>
        </pc:spChg>
      </pc:sldChg>
      <pc:sldChg chg="addSp delSp modSp mod">
        <pc:chgData name="Xavier Barcons" userId="63d8faaa-c20a-4c20-a610-62104622763d" providerId="ADAL" clId="{FEACCE1E-BD88-F741-973E-C2F145F52850}" dt="2022-09-13T15:42:05.091" v="299" actId="1076"/>
        <pc:sldMkLst>
          <pc:docMk/>
          <pc:sldMk cId="2944461747" sldId="441"/>
        </pc:sldMkLst>
        <pc:spChg chg="mod">
          <ac:chgData name="Xavier Barcons" userId="63d8faaa-c20a-4c20-a610-62104622763d" providerId="ADAL" clId="{FEACCE1E-BD88-F741-973E-C2F145F52850}" dt="2022-09-13T15:40:29.979" v="252" actId="20577"/>
          <ac:spMkLst>
            <pc:docMk/>
            <pc:sldMk cId="2944461747" sldId="441"/>
            <ac:spMk id="2" creationId="{EA57964D-9EF1-4A48-BE86-EE830A323319}"/>
          </ac:spMkLst>
        </pc:spChg>
        <pc:graphicFrameChg chg="add del mod">
          <ac:chgData name="Xavier Barcons" userId="63d8faaa-c20a-4c20-a610-62104622763d" providerId="ADAL" clId="{FEACCE1E-BD88-F741-973E-C2F145F52850}" dt="2022-09-13T15:40:13.338" v="193"/>
          <ac:graphicFrameMkLst>
            <pc:docMk/>
            <pc:sldMk cId="2944461747" sldId="441"/>
            <ac:graphicFrameMk id="3" creationId="{0702DFDF-9849-634C-6771-EFD94783D963}"/>
          </ac:graphicFrameMkLst>
        </pc:graphicFrameChg>
        <pc:graphicFrameChg chg="add del mod">
          <ac:chgData name="Xavier Barcons" userId="63d8faaa-c20a-4c20-a610-62104622763d" providerId="ADAL" clId="{FEACCE1E-BD88-F741-973E-C2F145F52850}" dt="2022-09-13T15:40:49.725" v="254"/>
          <ac:graphicFrameMkLst>
            <pc:docMk/>
            <pc:sldMk cId="2944461747" sldId="441"/>
            <ac:graphicFrameMk id="10" creationId="{95A9F21C-44BD-E53F-2F42-B8A192318A7E}"/>
          </ac:graphicFrameMkLst>
        </pc:graphicFrameChg>
        <pc:picChg chg="mod">
          <ac:chgData name="Xavier Barcons" userId="63d8faaa-c20a-4c20-a610-62104622763d" providerId="ADAL" clId="{FEACCE1E-BD88-F741-973E-C2F145F52850}" dt="2022-09-13T15:41:50.913" v="268" actId="1035"/>
          <ac:picMkLst>
            <pc:docMk/>
            <pc:sldMk cId="2944461747" sldId="441"/>
            <ac:picMk id="6" creationId="{B14928E1-94C3-9512-FE7A-6A9C656EE0D0}"/>
          </ac:picMkLst>
        </pc:picChg>
        <pc:picChg chg="mod">
          <ac:chgData name="Xavier Barcons" userId="63d8faaa-c20a-4c20-a610-62104622763d" providerId="ADAL" clId="{FEACCE1E-BD88-F741-973E-C2F145F52850}" dt="2022-09-13T15:41:58.835" v="297" actId="1035"/>
          <ac:picMkLst>
            <pc:docMk/>
            <pc:sldMk cId="2944461747" sldId="441"/>
            <ac:picMk id="8" creationId="{A113CCB5-76FD-E126-C41A-0853720ADA48}"/>
          </ac:picMkLst>
        </pc:picChg>
        <pc:picChg chg="add mod">
          <ac:chgData name="Xavier Barcons" userId="63d8faaa-c20a-4c20-a610-62104622763d" providerId="ADAL" clId="{FEACCE1E-BD88-F741-973E-C2F145F52850}" dt="2022-09-13T15:42:05.091" v="299" actId="1076"/>
          <ac:picMkLst>
            <pc:docMk/>
            <pc:sldMk cId="2944461747" sldId="441"/>
            <ac:picMk id="11" creationId="{13408D00-8328-5B0F-04D2-6657C42DFDE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acrowley\Downloads\Franc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crowley\Desktop\ESO60\PublicationsEdited.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ALMA FR PIs and COIs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Requested Time</c:v>
          </c:tx>
          <c:spPr>
            <a:solidFill>
              <a:schemeClr val="accent1"/>
            </a:solidFill>
            <a:ln>
              <a:noFill/>
            </a:ln>
            <a:effectLst/>
          </c:spPr>
          <c:invertIfNegative val="0"/>
          <c:cat>
            <c:strRef>
              <c:f>'Export Worksheet'!$B$1:$J$1</c:f>
              <c:strCache>
                <c:ptCount val="9"/>
                <c:pt idx="0">
                  <c:v>CYCLE_1</c:v>
                </c:pt>
                <c:pt idx="1">
                  <c:v>CYCLE_2</c:v>
                </c:pt>
                <c:pt idx="2">
                  <c:v>CYCLE_3</c:v>
                </c:pt>
                <c:pt idx="3">
                  <c:v>CYCLE_4</c:v>
                </c:pt>
                <c:pt idx="4">
                  <c:v>CYCLE_5</c:v>
                </c:pt>
                <c:pt idx="5">
                  <c:v>CYCLE_6</c:v>
                </c:pt>
                <c:pt idx="6">
                  <c:v>CYCLE_7</c:v>
                </c:pt>
                <c:pt idx="7">
                  <c:v>CYCLE_8</c:v>
                </c:pt>
                <c:pt idx="8">
                  <c:v>CYCLE_9</c:v>
                </c:pt>
              </c:strCache>
            </c:strRef>
          </c:cat>
          <c:val>
            <c:numRef>
              <c:f>'Export Worksheet'!$B$12:$J$12</c:f>
              <c:numCache>
                <c:formatCode>General</c:formatCode>
                <c:ptCount val="9"/>
                <c:pt idx="0">
                  <c:v>1148.43</c:v>
                </c:pt>
                <c:pt idx="1">
                  <c:v>1950.7</c:v>
                </c:pt>
                <c:pt idx="2">
                  <c:v>2501.61</c:v>
                </c:pt>
                <c:pt idx="3">
                  <c:v>3904.48</c:v>
                </c:pt>
                <c:pt idx="4">
                  <c:v>4638.55</c:v>
                </c:pt>
                <c:pt idx="5">
                  <c:v>5661.5</c:v>
                </c:pt>
                <c:pt idx="6">
                  <c:v>5176</c:v>
                </c:pt>
                <c:pt idx="7">
                  <c:v>8687.7000000000007</c:v>
                </c:pt>
                <c:pt idx="8">
                  <c:v>8070.83</c:v>
                </c:pt>
              </c:numCache>
            </c:numRef>
          </c:val>
          <c:extLst>
            <c:ext xmlns:c16="http://schemas.microsoft.com/office/drawing/2014/chart" uri="{C3380CC4-5D6E-409C-BE32-E72D297353CC}">
              <c16:uniqueId val="{00000000-FF1A-4695-9657-D97F486904FA}"/>
            </c:ext>
          </c:extLst>
        </c:ser>
        <c:ser>
          <c:idx val="1"/>
          <c:order val="1"/>
          <c:tx>
            <c:v>Approved Time</c:v>
          </c:tx>
          <c:spPr>
            <a:solidFill>
              <a:schemeClr val="accent2"/>
            </a:solidFill>
            <a:ln>
              <a:noFill/>
            </a:ln>
            <a:effectLst/>
          </c:spPr>
          <c:invertIfNegative val="0"/>
          <c:cat>
            <c:strRef>
              <c:f>'Export Worksheet'!$B$1:$J$1</c:f>
              <c:strCache>
                <c:ptCount val="9"/>
                <c:pt idx="0">
                  <c:v>CYCLE_1</c:v>
                </c:pt>
                <c:pt idx="1">
                  <c:v>CYCLE_2</c:v>
                </c:pt>
                <c:pt idx="2">
                  <c:v>CYCLE_3</c:v>
                </c:pt>
                <c:pt idx="3">
                  <c:v>CYCLE_4</c:v>
                </c:pt>
                <c:pt idx="4">
                  <c:v>CYCLE_5</c:v>
                </c:pt>
                <c:pt idx="5">
                  <c:v>CYCLE_6</c:v>
                </c:pt>
                <c:pt idx="6">
                  <c:v>CYCLE_7</c:v>
                </c:pt>
                <c:pt idx="7">
                  <c:v>CYCLE_8</c:v>
                </c:pt>
                <c:pt idx="8">
                  <c:v>CYCLE_9</c:v>
                </c:pt>
              </c:strCache>
            </c:strRef>
          </c:cat>
          <c:val>
            <c:numRef>
              <c:f>'Export Worksheet'!$B$13:$J$13</c:f>
              <c:numCache>
                <c:formatCode>General</c:formatCode>
                <c:ptCount val="9"/>
                <c:pt idx="0">
                  <c:v>257.2</c:v>
                </c:pt>
                <c:pt idx="1">
                  <c:v>565.5</c:v>
                </c:pt>
                <c:pt idx="2">
                  <c:v>681.85</c:v>
                </c:pt>
                <c:pt idx="3">
                  <c:v>858.8</c:v>
                </c:pt>
                <c:pt idx="4">
                  <c:v>1100.95</c:v>
                </c:pt>
                <c:pt idx="5">
                  <c:v>1260.8</c:v>
                </c:pt>
                <c:pt idx="6">
                  <c:v>878.3</c:v>
                </c:pt>
                <c:pt idx="7">
                  <c:v>1372.8</c:v>
                </c:pt>
                <c:pt idx="8">
                  <c:v>1423.1</c:v>
                </c:pt>
              </c:numCache>
            </c:numRef>
          </c:val>
          <c:extLst>
            <c:ext xmlns:c16="http://schemas.microsoft.com/office/drawing/2014/chart" uri="{C3380CC4-5D6E-409C-BE32-E72D297353CC}">
              <c16:uniqueId val="{00000001-FF1A-4695-9657-D97F486904FA}"/>
            </c:ext>
          </c:extLst>
        </c:ser>
        <c:dLbls>
          <c:showLegendKey val="0"/>
          <c:showVal val="0"/>
          <c:showCatName val="0"/>
          <c:showSerName val="0"/>
          <c:showPercent val="0"/>
          <c:showBubbleSize val="0"/>
        </c:dLbls>
        <c:gapWidth val="219"/>
        <c:overlap val="-27"/>
        <c:axId val="1182259343"/>
        <c:axId val="1879089839"/>
      </c:barChart>
      <c:catAx>
        <c:axId val="1182259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79089839"/>
        <c:crosses val="autoZero"/>
        <c:auto val="1"/>
        <c:lblAlgn val="ctr"/>
        <c:lblOffset val="100"/>
        <c:noMultiLvlLbl val="0"/>
      </c:catAx>
      <c:valAx>
        <c:axId val="18790898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Hours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22593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French Publications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France!$J$15</c:f>
              <c:strCache>
                <c:ptCount val="1"/>
                <c:pt idx="0">
                  <c:v>Any Author</c:v>
                </c:pt>
              </c:strCache>
            </c:strRef>
          </c:tx>
          <c:spPr>
            <a:solidFill>
              <a:schemeClr val="accent3">
                <a:tint val="77000"/>
              </a:schemeClr>
            </a:solidFill>
            <a:ln>
              <a:noFill/>
            </a:ln>
            <a:effectLst/>
          </c:spPr>
          <c:invertIfNegative val="0"/>
          <c:cat>
            <c:numRef>
              <c:f>France!$I$16:$I$25</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France!$J$16:$J$25</c:f>
              <c:numCache>
                <c:formatCode>General</c:formatCode>
                <c:ptCount val="10"/>
                <c:pt idx="0">
                  <c:v>181</c:v>
                </c:pt>
                <c:pt idx="1">
                  <c:v>158</c:v>
                </c:pt>
                <c:pt idx="2">
                  <c:v>210</c:v>
                </c:pt>
                <c:pt idx="3">
                  <c:v>190</c:v>
                </c:pt>
                <c:pt idx="4">
                  <c:v>224</c:v>
                </c:pt>
                <c:pt idx="5">
                  <c:v>240</c:v>
                </c:pt>
                <c:pt idx="6">
                  <c:v>265</c:v>
                </c:pt>
                <c:pt idx="7">
                  <c:v>263</c:v>
                </c:pt>
                <c:pt idx="8">
                  <c:v>262</c:v>
                </c:pt>
                <c:pt idx="9">
                  <c:v>296</c:v>
                </c:pt>
              </c:numCache>
            </c:numRef>
          </c:val>
          <c:extLst>
            <c:ext xmlns:c16="http://schemas.microsoft.com/office/drawing/2014/chart" uri="{C3380CC4-5D6E-409C-BE32-E72D297353CC}">
              <c16:uniqueId val="{00000000-A4CD-4309-9242-86C34221C9B7}"/>
            </c:ext>
          </c:extLst>
        </c:ser>
        <c:ser>
          <c:idx val="1"/>
          <c:order val="1"/>
          <c:tx>
            <c:strRef>
              <c:f>France!$K$15</c:f>
              <c:strCache>
                <c:ptCount val="1"/>
                <c:pt idx="0">
                  <c:v>First Author</c:v>
                </c:pt>
              </c:strCache>
            </c:strRef>
          </c:tx>
          <c:spPr>
            <a:solidFill>
              <a:schemeClr val="accent3">
                <a:shade val="76000"/>
              </a:schemeClr>
            </a:solidFill>
            <a:ln>
              <a:noFill/>
            </a:ln>
            <a:effectLst/>
          </c:spPr>
          <c:invertIfNegative val="0"/>
          <c:cat>
            <c:numRef>
              <c:f>France!$I$16:$I$25</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France!$K$16:$K$25</c:f>
              <c:numCache>
                <c:formatCode>General</c:formatCode>
                <c:ptCount val="10"/>
                <c:pt idx="0">
                  <c:v>87</c:v>
                </c:pt>
                <c:pt idx="1">
                  <c:v>80</c:v>
                </c:pt>
                <c:pt idx="2">
                  <c:v>89</c:v>
                </c:pt>
                <c:pt idx="3">
                  <c:v>80</c:v>
                </c:pt>
                <c:pt idx="4">
                  <c:v>92</c:v>
                </c:pt>
                <c:pt idx="5">
                  <c:v>107</c:v>
                </c:pt>
                <c:pt idx="6">
                  <c:v>95</c:v>
                </c:pt>
                <c:pt idx="7">
                  <c:v>84</c:v>
                </c:pt>
                <c:pt idx="8">
                  <c:v>85</c:v>
                </c:pt>
                <c:pt idx="9">
                  <c:v>85</c:v>
                </c:pt>
              </c:numCache>
            </c:numRef>
          </c:val>
          <c:extLst>
            <c:ext xmlns:c16="http://schemas.microsoft.com/office/drawing/2014/chart" uri="{C3380CC4-5D6E-409C-BE32-E72D297353CC}">
              <c16:uniqueId val="{00000001-A4CD-4309-9242-86C34221C9B7}"/>
            </c:ext>
          </c:extLst>
        </c:ser>
        <c:dLbls>
          <c:showLegendKey val="0"/>
          <c:showVal val="0"/>
          <c:showCatName val="0"/>
          <c:showSerName val="0"/>
          <c:showPercent val="0"/>
          <c:showBubbleSize val="0"/>
        </c:dLbls>
        <c:gapWidth val="150"/>
        <c:overlap val="100"/>
        <c:axId val="1138792848"/>
        <c:axId val="1029927728"/>
      </c:barChart>
      <c:catAx>
        <c:axId val="1138792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9927728"/>
        <c:crosses val="autoZero"/>
        <c:auto val="1"/>
        <c:lblAlgn val="ctr"/>
        <c:lblOffset val="100"/>
        <c:noMultiLvlLbl val="0"/>
      </c:catAx>
      <c:valAx>
        <c:axId val="1029927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8792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FAA0E9F6-BEA1-1D49-8EF6-2CAEF0D642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a:extLst>
              <a:ext uri="{FF2B5EF4-FFF2-40B4-BE49-F238E27FC236}">
                <a16:creationId xmlns:a16="http://schemas.microsoft.com/office/drawing/2014/main" id="{73F5D605-A95D-7B44-9F66-9057B1E83A8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B736D-C1CE-3E46-A74A-68E01740096F}" type="datetimeFigureOut">
              <a:rPr lang="en-GB" smtClean="0"/>
              <a:t>02/11/2022</a:t>
            </a:fld>
            <a:endParaRPr lang="en-GB"/>
          </a:p>
        </p:txBody>
      </p:sp>
      <p:sp>
        <p:nvSpPr>
          <p:cNvPr id="4" name="Segnaposto piè di pagina 3">
            <a:extLst>
              <a:ext uri="{FF2B5EF4-FFF2-40B4-BE49-F238E27FC236}">
                <a16:creationId xmlns:a16="http://schemas.microsoft.com/office/drawing/2014/main" id="{2CDFCDDA-1B4C-D142-8C99-D507FA9682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egnaposto numero diapositiva 4">
            <a:extLst>
              <a:ext uri="{FF2B5EF4-FFF2-40B4-BE49-F238E27FC236}">
                <a16:creationId xmlns:a16="http://schemas.microsoft.com/office/drawing/2014/main" id="{AC2A045F-D16A-7345-9C7F-6822A27B8F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51204F-01F0-C740-B30F-474FF5EC2060}" type="slidenum">
              <a:rPr lang="en-GB" smtClean="0"/>
              <a:t>‹#›</a:t>
            </a:fld>
            <a:endParaRPr lang="en-GB"/>
          </a:p>
        </p:txBody>
      </p:sp>
    </p:spTree>
    <p:extLst>
      <p:ext uri="{BB962C8B-B14F-4D97-AF65-F5344CB8AC3E}">
        <p14:creationId xmlns:p14="http://schemas.microsoft.com/office/powerpoint/2010/main" val="675698290"/>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C2ECB9-AB19-0840-9FFE-B2838BF006F3}" type="datetimeFigureOut">
              <a:rPr lang="it-IT" smtClean="0"/>
              <a:t>02/11/22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DCA1D7-29E0-EE4C-8B2B-E3736093F976}" type="slidenum">
              <a:rPr lang="it-IT" smtClean="0"/>
              <a:t>‹#›</a:t>
            </a:fld>
            <a:endParaRPr lang="it-IT"/>
          </a:p>
        </p:txBody>
      </p:sp>
    </p:spTree>
    <p:extLst>
      <p:ext uri="{BB962C8B-B14F-4D97-AF65-F5344CB8AC3E}">
        <p14:creationId xmlns:p14="http://schemas.microsoft.com/office/powerpoint/2010/main" val="2517142136"/>
      </p:ext>
    </p:extLst>
  </p:cSld>
  <p:clrMap bg1="lt1" tx1="dk1" bg2="lt2" tx2="dk2" accent1="accent1" accent2="accent2" accent3="accent3" accent4="accent4" accent5="accent5" accent6="accent6" hlink="hlink" folHlink="folHlink"/>
  <p:hf sldNum="0" ftr="0" dt="0"/>
  <p:notesStyle>
    <a:lvl1pPr marL="0" algn="l" defTabSz="685757" rtl="0" eaLnBrk="1" latinLnBrk="0" hangingPunct="1">
      <a:defRPr sz="900" kern="1200">
        <a:solidFill>
          <a:schemeClr val="tx1"/>
        </a:solidFill>
        <a:latin typeface="+mn-lt"/>
        <a:ea typeface="+mn-ea"/>
        <a:cs typeface="+mn-cs"/>
      </a:defRPr>
    </a:lvl1pPr>
    <a:lvl2pPr marL="342879" algn="l" defTabSz="685757" rtl="0" eaLnBrk="1" latinLnBrk="0" hangingPunct="1">
      <a:defRPr sz="900" kern="1200">
        <a:solidFill>
          <a:schemeClr val="tx1"/>
        </a:solidFill>
        <a:latin typeface="+mn-lt"/>
        <a:ea typeface="+mn-ea"/>
        <a:cs typeface="+mn-cs"/>
      </a:defRPr>
    </a:lvl2pPr>
    <a:lvl3pPr marL="685757" algn="l" defTabSz="685757" rtl="0" eaLnBrk="1" latinLnBrk="0" hangingPunct="1">
      <a:defRPr sz="900" kern="1200">
        <a:solidFill>
          <a:schemeClr val="tx1"/>
        </a:solidFill>
        <a:latin typeface="+mn-lt"/>
        <a:ea typeface="+mn-ea"/>
        <a:cs typeface="+mn-cs"/>
      </a:defRPr>
    </a:lvl3pPr>
    <a:lvl4pPr marL="1028636" algn="l" defTabSz="685757" rtl="0" eaLnBrk="1" latinLnBrk="0" hangingPunct="1">
      <a:defRPr sz="900" kern="1200">
        <a:solidFill>
          <a:schemeClr val="tx1"/>
        </a:solidFill>
        <a:latin typeface="+mn-lt"/>
        <a:ea typeface="+mn-ea"/>
        <a:cs typeface="+mn-cs"/>
      </a:defRPr>
    </a:lvl4pPr>
    <a:lvl5pPr marL="1371514" algn="l" defTabSz="685757" rtl="0" eaLnBrk="1" latinLnBrk="0" hangingPunct="1">
      <a:defRPr sz="900" kern="1200">
        <a:solidFill>
          <a:schemeClr val="tx1"/>
        </a:solidFill>
        <a:latin typeface="+mn-lt"/>
        <a:ea typeface="+mn-ea"/>
        <a:cs typeface="+mn-cs"/>
      </a:defRPr>
    </a:lvl5pPr>
    <a:lvl6pPr marL="1714393" algn="l" defTabSz="685757" rtl="0" eaLnBrk="1" latinLnBrk="0" hangingPunct="1">
      <a:defRPr sz="900" kern="1200">
        <a:solidFill>
          <a:schemeClr val="tx1"/>
        </a:solidFill>
        <a:latin typeface="+mn-lt"/>
        <a:ea typeface="+mn-ea"/>
        <a:cs typeface="+mn-cs"/>
      </a:defRPr>
    </a:lvl6pPr>
    <a:lvl7pPr marL="2057271" algn="l" defTabSz="685757" rtl="0" eaLnBrk="1" latinLnBrk="0" hangingPunct="1">
      <a:defRPr sz="900" kern="1200">
        <a:solidFill>
          <a:schemeClr val="tx1"/>
        </a:solidFill>
        <a:latin typeface="+mn-lt"/>
        <a:ea typeface="+mn-ea"/>
        <a:cs typeface="+mn-cs"/>
      </a:defRPr>
    </a:lvl7pPr>
    <a:lvl8pPr marL="2400150" algn="l" defTabSz="685757" rtl="0" eaLnBrk="1" latinLnBrk="0" hangingPunct="1">
      <a:defRPr sz="900" kern="1200">
        <a:solidFill>
          <a:schemeClr val="tx1"/>
        </a:solidFill>
        <a:latin typeface="+mn-lt"/>
        <a:ea typeface="+mn-ea"/>
        <a:cs typeface="+mn-cs"/>
      </a:defRPr>
    </a:lvl8pPr>
    <a:lvl9pPr marL="2743029" algn="l" defTabSz="685757"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Header Placeholder 3"/>
          <p:cNvSpPr>
            <a:spLocks noGrp="1"/>
          </p:cNvSpPr>
          <p:nvPr>
            <p:ph type="hdr" sz="quarter"/>
          </p:nvPr>
        </p:nvSpPr>
        <p:spPr/>
        <p:txBody>
          <a:bodyPr/>
          <a:lstStyle/>
          <a:p>
            <a:endParaRPr lang="it-IT"/>
          </a:p>
        </p:txBody>
      </p:sp>
    </p:spTree>
    <p:extLst>
      <p:ext uri="{BB962C8B-B14F-4D97-AF65-F5344CB8AC3E}">
        <p14:creationId xmlns:p14="http://schemas.microsoft.com/office/powerpoint/2010/main" val="2250352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757" rtl="0" eaLnBrk="1" fontAlgn="auto" latinLnBrk="0" hangingPunct="1">
              <a:lnSpc>
                <a:spcPct val="100000"/>
              </a:lnSpc>
              <a:spcBef>
                <a:spcPts val="0"/>
              </a:spcBef>
              <a:spcAft>
                <a:spcPts val="0"/>
              </a:spcAft>
              <a:buClrTx/>
              <a:buSzTx/>
              <a:buFontTx/>
              <a:buNone/>
              <a:tabLst/>
              <a:defRPr/>
            </a:pPr>
            <a:r>
              <a:rPr lang="en-GB" sz="900" kern="1200">
                <a:solidFill>
                  <a:schemeClr val="tx1"/>
                </a:solidFill>
                <a:effectLst/>
                <a:latin typeface="+mn-lt"/>
                <a:ea typeface="+mn-ea"/>
                <a:cs typeface="+mn-cs"/>
              </a:rPr>
              <a:t>Together with international partners, ESO operates ALMA on the 5000-metre high </a:t>
            </a:r>
            <a:r>
              <a:rPr lang="en-GB" sz="900" kern="1200" err="1">
                <a:solidFill>
                  <a:schemeClr val="tx1"/>
                </a:solidFill>
                <a:effectLst/>
                <a:latin typeface="+mn-lt"/>
                <a:ea typeface="+mn-ea"/>
                <a:cs typeface="+mn-cs"/>
              </a:rPr>
              <a:t>Chajnantor</a:t>
            </a:r>
            <a:r>
              <a:rPr lang="en-GB" sz="900" kern="1200">
                <a:solidFill>
                  <a:schemeClr val="tx1"/>
                </a:solidFill>
                <a:effectLst/>
                <a:latin typeface="+mn-lt"/>
                <a:ea typeface="+mn-ea"/>
                <a:cs typeface="+mn-cs"/>
              </a:rPr>
              <a:t> plateau. This facility observes the skies in the millimetre and submillimetre range. </a:t>
            </a:r>
            <a:endParaRPr lang="en-DE" sz="900" kern="1200">
              <a:solidFill>
                <a:schemeClr val="tx1"/>
              </a:solidFill>
              <a:effectLst/>
              <a:latin typeface="+mn-lt"/>
              <a:ea typeface="+mn-ea"/>
              <a:cs typeface="+mn-cs"/>
            </a:endParaRPr>
          </a:p>
          <a:p>
            <a:endParaRPr lang="de-DE"/>
          </a:p>
        </p:txBody>
      </p:sp>
      <p:sp>
        <p:nvSpPr>
          <p:cNvPr id="4" name="Kopfzeilenplatzhalter 3"/>
          <p:cNvSpPr>
            <a:spLocks noGrp="1"/>
          </p:cNvSpPr>
          <p:nvPr>
            <p:ph type="hdr" sz="quarter"/>
          </p:nvPr>
        </p:nvSpPr>
        <p:spPr/>
        <p:txBody>
          <a:bodyPr/>
          <a:lstStyle/>
          <a:p>
            <a:endParaRPr lang="it-IT"/>
          </a:p>
        </p:txBody>
      </p:sp>
    </p:spTree>
    <p:extLst>
      <p:ext uri="{BB962C8B-B14F-4D97-AF65-F5344CB8AC3E}">
        <p14:creationId xmlns:p14="http://schemas.microsoft.com/office/powerpoint/2010/main" val="2551972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900" kern="1200">
                <a:solidFill>
                  <a:schemeClr val="tx1"/>
                </a:solidFill>
                <a:effectLst/>
                <a:latin typeface="+mn-lt"/>
                <a:ea typeface="+mn-ea"/>
                <a:cs typeface="+mn-cs"/>
              </a:rPr>
              <a:t>Here, on the nearby peak Cerro </a:t>
            </a:r>
            <a:r>
              <a:rPr lang="en-GB" sz="900" kern="1200" err="1">
                <a:solidFill>
                  <a:schemeClr val="tx1"/>
                </a:solidFill>
                <a:effectLst/>
                <a:latin typeface="+mn-lt"/>
                <a:ea typeface="+mn-ea"/>
                <a:cs typeface="+mn-cs"/>
              </a:rPr>
              <a:t>Armazones</a:t>
            </a:r>
            <a:r>
              <a:rPr lang="en-GB" sz="900" kern="1200">
                <a:solidFill>
                  <a:schemeClr val="tx1"/>
                </a:solidFill>
                <a:effectLst/>
                <a:latin typeface="+mn-lt"/>
                <a:ea typeface="+mn-ea"/>
                <a:cs typeface="+mn-cs"/>
              </a:rPr>
              <a:t>, we are also building “the world’s biggest eye on the sky” — ESO’s Extremely Large Telescope. This telescope will have a 39-m diameter primary mirror, consisting of 798 hexagonal segments, each measuring about 1.5 m across. The ELT will be able to gather 20 times more light than a single VLT Unit telescope. </a:t>
            </a:r>
            <a:endParaRPr lang="en-DE" sz="900" kern="1200">
              <a:solidFill>
                <a:schemeClr val="tx1"/>
              </a:solidFill>
              <a:effectLst/>
              <a:latin typeface="+mn-lt"/>
              <a:ea typeface="+mn-ea"/>
              <a:cs typeface="+mn-cs"/>
            </a:endParaRPr>
          </a:p>
          <a:p>
            <a:r>
              <a:rPr lang="en-GB" sz="900" kern="1200">
                <a:solidFill>
                  <a:schemeClr val="tx1"/>
                </a:solidFill>
                <a:effectLst/>
                <a:latin typeface="+mn-lt"/>
                <a:ea typeface="+mn-ea"/>
                <a:cs typeface="+mn-cs"/>
              </a:rPr>
              <a:t> </a:t>
            </a:r>
            <a:endParaRPr lang="en-DE" sz="900" kern="1200">
              <a:solidFill>
                <a:schemeClr val="tx1"/>
              </a:solidFill>
              <a:effectLst/>
              <a:latin typeface="+mn-lt"/>
              <a:ea typeface="+mn-ea"/>
              <a:cs typeface="+mn-cs"/>
            </a:endParaRPr>
          </a:p>
          <a:p>
            <a:r>
              <a:rPr lang="en-GB" sz="900" kern="1200">
                <a:solidFill>
                  <a:schemeClr val="tx1"/>
                </a:solidFill>
                <a:effectLst/>
                <a:latin typeface="+mn-lt"/>
                <a:ea typeface="+mn-ea"/>
                <a:cs typeface="+mn-cs"/>
              </a:rPr>
              <a:t>Its dome is 80 m tall, and one needs 30 minutes to walk from the entrance of the dome to the top via the set of stairs and walkways on the inner side of the dome.</a:t>
            </a:r>
            <a:r>
              <a:rPr lang="en-DE">
                <a:effectLst/>
              </a:rPr>
              <a:t> </a:t>
            </a:r>
            <a:endParaRPr lang="de-DE"/>
          </a:p>
        </p:txBody>
      </p:sp>
      <p:sp>
        <p:nvSpPr>
          <p:cNvPr id="4" name="Kopfzeilenplatzhalter 3"/>
          <p:cNvSpPr>
            <a:spLocks noGrp="1"/>
          </p:cNvSpPr>
          <p:nvPr>
            <p:ph type="hdr" sz="quarter"/>
          </p:nvPr>
        </p:nvSpPr>
        <p:spPr/>
        <p:txBody>
          <a:bodyPr/>
          <a:lstStyle/>
          <a:p>
            <a:endParaRPr lang="it-IT"/>
          </a:p>
        </p:txBody>
      </p:sp>
    </p:spTree>
    <p:extLst>
      <p:ext uri="{BB962C8B-B14F-4D97-AF65-F5344CB8AC3E}">
        <p14:creationId xmlns:p14="http://schemas.microsoft.com/office/powerpoint/2010/main" val="1327299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a:solidFill>
                  <a:schemeClr val="tx1"/>
                </a:solidFill>
                <a:effectLst/>
                <a:latin typeface="+mn-lt"/>
                <a:ea typeface="+mn-ea"/>
                <a:cs typeface="+mn-cs"/>
              </a:rPr>
              <a:t>The telescopes that ESO and its international partners have designed, built, and operate, enable astronomers to observe the Universe across a large portion of the electromagnetic spectrum. </a:t>
            </a:r>
            <a:endParaRPr lang="en-DE" sz="900" kern="1200">
              <a:solidFill>
                <a:schemeClr val="tx1"/>
              </a:solidFill>
              <a:effectLst/>
              <a:latin typeface="+mn-lt"/>
              <a:ea typeface="+mn-ea"/>
              <a:cs typeface="+mn-cs"/>
            </a:endParaRPr>
          </a:p>
          <a:p>
            <a:r>
              <a:rPr lang="en-GB" sz="900" kern="1200">
                <a:solidFill>
                  <a:schemeClr val="tx1"/>
                </a:solidFill>
                <a:effectLst/>
                <a:latin typeface="+mn-lt"/>
                <a:ea typeface="+mn-ea"/>
                <a:cs typeface="+mn-cs"/>
              </a:rPr>
              <a:t> </a:t>
            </a:r>
            <a:endParaRPr lang="en-DE" sz="900" kern="1200">
              <a:solidFill>
                <a:schemeClr val="tx1"/>
              </a:solidFill>
              <a:effectLst/>
              <a:latin typeface="+mn-lt"/>
              <a:ea typeface="+mn-ea"/>
              <a:cs typeface="+mn-cs"/>
            </a:endParaRPr>
          </a:p>
          <a:p>
            <a:r>
              <a:rPr lang="en-GB" sz="900" kern="1200">
                <a:solidFill>
                  <a:schemeClr val="tx1"/>
                </a:solidFill>
                <a:effectLst/>
                <a:latin typeface="+mn-lt"/>
                <a:ea typeface="+mn-ea"/>
                <a:cs typeface="+mn-cs"/>
              </a:rPr>
              <a:t>These abilities will be further expanded once the Cherenkov Telescope Array South, the world’s largest and most sensitive gamma-ray observatory, which will be hosted and operated by ESO at Paranal, joins the team.</a:t>
            </a:r>
            <a:endParaRPr lang="en-DE" sz="900" kern="1200">
              <a:solidFill>
                <a:schemeClr val="tx1"/>
              </a:solidFill>
              <a:effectLst/>
              <a:latin typeface="+mn-lt"/>
              <a:ea typeface="+mn-ea"/>
              <a:cs typeface="+mn-cs"/>
            </a:endParaRPr>
          </a:p>
          <a:p>
            <a:endParaRPr lang="en-GB"/>
          </a:p>
        </p:txBody>
      </p:sp>
      <p:sp>
        <p:nvSpPr>
          <p:cNvPr id="4" name="Header Placeholder 3"/>
          <p:cNvSpPr>
            <a:spLocks noGrp="1"/>
          </p:cNvSpPr>
          <p:nvPr>
            <p:ph type="hdr" sz="quarter"/>
          </p:nvPr>
        </p:nvSpPr>
        <p:spPr/>
        <p:txBody>
          <a:bodyPr/>
          <a:lstStyle/>
          <a:p>
            <a:endParaRPr lang="it-IT"/>
          </a:p>
        </p:txBody>
      </p:sp>
    </p:spTree>
    <p:extLst>
      <p:ext uri="{BB962C8B-B14F-4D97-AF65-F5344CB8AC3E}">
        <p14:creationId xmlns:p14="http://schemas.microsoft.com/office/powerpoint/2010/main" val="1306849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57" rtl="0" eaLnBrk="1" fontAlgn="auto" latinLnBrk="0" hangingPunct="1">
              <a:lnSpc>
                <a:spcPct val="100000"/>
              </a:lnSpc>
              <a:spcBef>
                <a:spcPts val="0"/>
              </a:spcBef>
              <a:spcAft>
                <a:spcPts val="0"/>
              </a:spcAft>
              <a:buClrTx/>
              <a:buSzTx/>
              <a:buFontTx/>
              <a:buNone/>
              <a:tabLst/>
              <a:defRPr/>
            </a:pPr>
            <a:r>
              <a:rPr lang="en-GB" sz="900" kern="1200">
                <a:solidFill>
                  <a:schemeClr val="tx1"/>
                </a:solidFill>
                <a:effectLst/>
                <a:latin typeface="+mn-lt"/>
                <a:ea typeface="+mn-ea"/>
                <a:cs typeface="+mn-cs"/>
              </a:rPr>
              <a:t>Let us first look at what scientific discoveries we expect to make in the next decades.</a:t>
            </a:r>
            <a:endParaRPr lang="en-DE" sz="900" kern="1200">
              <a:solidFill>
                <a:schemeClr val="tx1"/>
              </a:solidFill>
              <a:effectLst/>
              <a:latin typeface="+mn-lt"/>
              <a:ea typeface="+mn-ea"/>
              <a:cs typeface="+mn-cs"/>
            </a:endParaRPr>
          </a:p>
          <a:p>
            <a:endParaRPr lang="en-GB"/>
          </a:p>
        </p:txBody>
      </p:sp>
      <p:sp>
        <p:nvSpPr>
          <p:cNvPr id="4" name="Header Placeholder 3"/>
          <p:cNvSpPr>
            <a:spLocks noGrp="1"/>
          </p:cNvSpPr>
          <p:nvPr>
            <p:ph type="hdr" sz="quarter"/>
          </p:nvPr>
        </p:nvSpPr>
        <p:spPr/>
        <p:txBody>
          <a:bodyPr/>
          <a:lstStyle/>
          <a:p>
            <a:endParaRPr lang="it-IT"/>
          </a:p>
        </p:txBody>
      </p:sp>
    </p:spTree>
    <p:extLst>
      <p:ext uri="{BB962C8B-B14F-4D97-AF65-F5344CB8AC3E}">
        <p14:creationId xmlns:p14="http://schemas.microsoft.com/office/powerpoint/2010/main" val="2891195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57" rtl="0" eaLnBrk="1" fontAlgn="auto" latinLnBrk="0" hangingPunct="1">
              <a:lnSpc>
                <a:spcPct val="100000"/>
              </a:lnSpc>
              <a:spcBef>
                <a:spcPts val="0"/>
              </a:spcBef>
              <a:spcAft>
                <a:spcPts val="0"/>
              </a:spcAft>
              <a:buClrTx/>
              <a:buSzTx/>
              <a:buFontTx/>
              <a:buNone/>
              <a:tabLst/>
              <a:defRPr/>
            </a:pPr>
            <a:r>
              <a:rPr lang="en-GB" sz="900" kern="1200">
                <a:solidFill>
                  <a:schemeClr val="tx1"/>
                </a:solidFill>
                <a:effectLst/>
                <a:latin typeface="+mn-lt"/>
                <a:ea typeface="+mn-ea"/>
                <a:cs typeface="+mn-cs"/>
              </a:rPr>
              <a:t>And even more exciting are the discoveries that we can’t know about now, all those unexpected discoveries.</a:t>
            </a:r>
            <a:endParaRPr lang="en-DE" sz="900" kern="1200">
              <a:solidFill>
                <a:schemeClr val="tx1"/>
              </a:solidFill>
              <a:effectLst/>
              <a:latin typeface="+mn-lt"/>
              <a:ea typeface="+mn-ea"/>
              <a:cs typeface="+mn-cs"/>
            </a:endParaRPr>
          </a:p>
          <a:p>
            <a:endParaRPr lang="en-GB"/>
          </a:p>
        </p:txBody>
      </p:sp>
      <p:sp>
        <p:nvSpPr>
          <p:cNvPr id="4" name="Header Placeholder 3"/>
          <p:cNvSpPr>
            <a:spLocks noGrp="1"/>
          </p:cNvSpPr>
          <p:nvPr>
            <p:ph type="hdr" sz="quarter"/>
          </p:nvPr>
        </p:nvSpPr>
        <p:spPr/>
        <p:txBody>
          <a:bodyPr/>
          <a:lstStyle/>
          <a:p>
            <a:endParaRPr lang="it-IT"/>
          </a:p>
        </p:txBody>
      </p:sp>
    </p:spTree>
    <p:extLst>
      <p:ext uri="{BB962C8B-B14F-4D97-AF65-F5344CB8AC3E}">
        <p14:creationId xmlns:p14="http://schemas.microsoft.com/office/powerpoint/2010/main" val="516925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57" rtl="0" eaLnBrk="1" fontAlgn="auto" latinLnBrk="0" hangingPunct="1">
              <a:lnSpc>
                <a:spcPct val="100000"/>
              </a:lnSpc>
              <a:spcBef>
                <a:spcPts val="0"/>
              </a:spcBef>
              <a:spcAft>
                <a:spcPts val="0"/>
              </a:spcAft>
              <a:buClrTx/>
              <a:buSzTx/>
              <a:buFontTx/>
              <a:buNone/>
              <a:tabLst/>
              <a:defRPr/>
            </a:pPr>
            <a:r>
              <a:rPr lang="en-GB" sz="900" kern="1200">
                <a:solidFill>
                  <a:schemeClr val="tx1"/>
                </a:solidFill>
                <a:effectLst/>
                <a:latin typeface="+mn-lt"/>
                <a:ea typeface="+mn-ea"/>
                <a:cs typeface="+mn-cs"/>
              </a:rPr>
              <a:t>Let us now look at how ESO serves society more broadly.</a:t>
            </a:r>
            <a:endParaRPr lang="en-DE" sz="900" kern="1200">
              <a:solidFill>
                <a:schemeClr val="tx1"/>
              </a:solidFill>
              <a:effectLst/>
              <a:latin typeface="+mn-lt"/>
              <a:ea typeface="+mn-ea"/>
              <a:cs typeface="+mn-cs"/>
            </a:endParaRPr>
          </a:p>
          <a:p>
            <a:endParaRPr lang="en-GB"/>
          </a:p>
        </p:txBody>
      </p:sp>
      <p:sp>
        <p:nvSpPr>
          <p:cNvPr id="4" name="Header Placeholder 3"/>
          <p:cNvSpPr>
            <a:spLocks noGrp="1"/>
          </p:cNvSpPr>
          <p:nvPr>
            <p:ph type="hdr" sz="quarter"/>
          </p:nvPr>
        </p:nvSpPr>
        <p:spPr/>
        <p:txBody>
          <a:bodyPr/>
          <a:lstStyle/>
          <a:p>
            <a:endParaRPr lang="it-IT"/>
          </a:p>
        </p:txBody>
      </p:sp>
    </p:spTree>
    <p:extLst>
      <p:ext uri="{BB962C8B-B14F-4D97-AF65-F5344CB8AC3E}">
        <p14:creationId xmlns:p14="http://schemas.microsoft.com/office/powerpoint/2010/main" val="2555133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57" rtl="0" eaLnBrk="1" fontAlgn="auto" latinLnBrk="0" hangingPunct="1">
              <a:lnSpc>
                <a:spcPct val="100000"/>
              </a:lnSpc>
              <a:spcBef>
                <a:spcPts val="0"/>
              </a:spcBef>
              <a:spcAft>
                <a:spcPts val="0"/>
              </a:spcAft>
              <a:buClrTx/>
              <a:buSzTx/>
              <a:buFontTx/>
              <a:buNone/>
              <a:tabLst/>
              <a:defRPr/>
            </a:pPr>
            <a:r>
              <a:rPr lang="en-GB" sz="900" kern="1200">
                <a:solidFill>
                  <a:schemeClr val="tx1"/>
                </a:solidFill>
                <a:effectLst/>
                <a:latin typeface="+mn-lt"/>
                <a:ea typeface="+mn-ea"/>
                <a:cs typeface="+mn-cs"/>
              </a:rPr>
              <a:t>Let us now look at how ESO serves society more broadly.</a:t>
            </a:r>
            <a:endParaRPr lang="en-DE" sz="900" kern="1200">
              <a:solidFill>
                <a:schemeClr val="tx1"/>
              </a:solidFill>
              <a:effectLst/>
              <a:latin typeface="+mn-lt"/>
              <a:ea typeface="+mn-ea"/>
              <a:cs typeface="+mn-cs"/>
            </a:endParaRPr>
          </a:p>
          <a:p>
            <a:endParaRPr lang="en-GB"/>
          </a:p>
        </p:txBody>
      </p:sp>
      <p:sp>
        <p:nvSpPr>
          <p:cNvPr id="4" name="Header Placeholder 3"/>
          <p:cNvSpPr>
            <a:spLocks noGrp="1"/>
          </p:cNvSpPr>
          <p:nvPr>
            <p:ph type="hdr" sz="quarter"/>
          </p:nvPr>
        </p:nvSpPr>
        <p:spPr/>
        <p:txBody>
          <a:bodyPr/>
          <a:lstStyle/>
          <a:p>
            <a:endParaRPr lang="it-IT"/>
          </a:p>
        </p:txBody>
      </p:sp>
    </p:spTree>
    <p:extLst>
      <p:ext uri="{BB962C8B-B14F-4D97-AF65-F5344CB8AC3E}">
        <p14:creationId xmlns:p14="http://schemas.microsoft.com/office/powerpoint/2010/main" val="3095645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Left: The primary mirror of the ESO 3.6-metre Telescope at REOSC (France) in the 1970s before being shipped to La Silla Observatory. </a:t>
            </a:r>
          </a:p>
          <a:p>
            <a:r>
              <a:rPr lang="en-US"/>
              <a:t>Right: ESO Director General </a:t>
            </a:r>
            <a:r>
              <a:rPr lang="en-US" err="1"/>
              <a:t>Lodewijk</a:t>
            </a:r>
            <a:r>
              <a:rPr lang="en-US"/>
              <a:t> </a:t>
            </a:r>
            <a:r>
              <a:rPr lang="en-US" err="1"/>
              <a:t>Woltjer</a:t>
            </a:r>
            <a:r>
              <a:rPr lang="en-US"/>
              <a:t> speaking at a press conference on the occasion of ESO’s 25</a:t>
            </a:r>
            <a:r>
              <a:rPr lang="en-US" baseline="30000"/>
              <a:t>th</a:t>
            </a:r>
            <a:r>
              <a:rPr lang="en-US"/>
              <a:t> anniversary. The meeting took place at the Kléber Centre des </a:t>
            </a:r>
            <a:r>
              <a:rPr lang="en-US" err="1"/>
              <a:t>Conférences</a:t>
            </a:r>
            <a:r>
              <a:rPr lang="en-US"/>
              <a:t> </a:t>
            </a:r>
            <a:r>
              <a:rPr lang="en-US" err="1"/>
              <a:t>Internationales</a:t>
            </a:r>
            <a:r>
              <a:rPr lang="en-US"/>
              <a:t> on 5 October 1987, where the ESO Convention had been signed two and a half decades earlier.</a:t>
            </a:r>
          </a:p>
        </p:txBody>
      </p:sp>
      <p:sp>
        <p:nvSpPr>
          <p:cNvPr id="4" name="Header Placeholder 3"/>
          <p:cNvSpPr>
            <a:spLocks noGrp="1"/>
          </p:cNvSpPr>
          <p:nvPr>
            <p:ph type="hdr" sz="quarter"/>
          </p:nvPr>
        </p:nvSpPr>
        <p:spPr/>
        <p:txBody>
          <a:bodyPr/>
          <a:lstStyle/>
          <a:p>
            <a:endParaRPr lang="it-IT"/>
          </a:p>
        </p:txBody>
      </p:sp>
    </p:spTree>
    <p:extLst>
      <p:ext uri="{BB962C8B-B14F-4D97-AF65-F5344CB8AC3E}">
        <p14:creationId xmlns:p14="http://schemas.microsoft.com/office/powerpoint/2010/main" val="388149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The 25cm TAROT telescope on La Silla, which is designed to react very quickly when a Gamma-ray burst is detected: 8sec after it receives the alert, TAROT will be observing it. This is critical, as the Gamma-ray bursts are very short events. A twin TAROT telescope is located on the </a:t>
            </a:r>
            <a:r>
              <a:rPr lang="en-US" err="1"/>
              <a:t>Calern</a:t>
            </a:r>
            <a:r>
              <a:rPr lang="en-US"/>
              <a:t> observatory, in France. Both are operated by a consortium lead by Michel </a:t>
            </a:r>
            <a:r>
              <a:rPr lang="en-US" err="1"/>
              <a:t>Boër</a:t>
            </a:r>
            <a:r>
              <a:rPr lang="en-US"/>
              <a:t> (</a:t>
            </a:r>
            <a:r>
              <a:rPr lang="en-US" err="1"/>
              <a:t>Observatoire</a:t>
            </a:r>
            <a:r>
              <a:rPr lang="en-US"/>
              <a:t> de Haute Provence). TAROT stands for </a:t>
            </a:r>
            <a:r>
              <a:rPr lang="en-US" err="1"/>
              <a:t>Télescopes</a:t>
            </a:r>
            <a:r>
              <a:rPr lang="en-US"/>
              <a:t> à Action </a:t>
            </a:r>
            <a:r>
              <a:rPr lang="en-US" err="1"/>
              <a:t>Rapide</a:t>
            </a:r>
            <a:r>
              <a:rPr lang="en-US"/>
              <a:t> pour les </a:t>
            </a:r>
            <a:r>
              <a:rPr lang="en-US" err="1"/>
              <a:t>Objets</a:t>
            </a:r>
            <a:r>
              <a:rPr lang="en-US"/>
              <a:t> </a:t>
            </a:r>
            <a:r>
              <a:rPr lang="en-US" err="1"/>
              <a:t>Transitoires</a:t>
            </a:r>
            <a:r>
              <a:rPr lang="en-US"/>
              <a:t>.</a:t>
            </a:r>
          </a:p>
        </p:txBody>
      </p:sp>
      <p:sp>
        <p:nvSpPr>
          <p:cNvPr id="4" name="Header Placeholder 3"/>
          <p:cNvSpPr>
            <a:spLocks noGrp="1"/>
          </p:cNvSpPr>
          <p:nvPr>
            <p:ph type="hdr" sz="quarter"/>
          </p:nvPr>
        </p:nvSpPr>
        <p:spPr/>
        <p:txBody>
          <a:bodyPr/>
          <a:lstStyle/>
          <a:p>
            <a:endParaRPr lang="it-IT"/>
          </a:p>
        </p:txBody>
      </p:sp>
    </p:spTree>
    <p:extLst>
      <p:ext uri="{BB962C8B-B14F-4D97-AF65-F5344CB8AC3E}">
        <p14:creationId xmlns:p14="http://schemas.microsoft.com/office/powerpoint/2010/main" val="41494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57" rtl="0" eaLnBrk="1" fontAlgn="auto" latinLnBrk="0" hangingPunct="1">
              <a:lnSpc>
                <a:spcPct val="100000"/>
              </a:lnSpc>
              <a:spcBef>
                <a:spcPts val="0"/>
              </a:spcBef>
              <a:spcAft>
                <a:spcPts val="0"/>
              </a:spcAft>
              <a:buClrTx/>
              <a:buSzTx/>
              <a:buFontTx/>
              <a:buNone/>
              <a:tabLst/>
              <a:defRPr/>
            </a:pPr>
            <a:r>
              <a:rPr lang="en-US"/>
              <a:t>Photo on right: The three high quality </a:t>
            </a:r>
            <a:r>
              <a:rPr lang="en-US" err="1"/>
              <a:t>toric</a:t>
            </a:r>
            <a:r>
              <a:rPr lang="en-US"/>
              <a:t> mirrors for SPHERE, one of the second generation of new instruments on ESO’s VLT. These mirrors were polished under stress using active optics techniques at the </a:t>
            </a:r>
            <a:r>
              <a:rPr lang="en-US" err="1"/>
              <a:t>Laboratoire</a:t>
            </a:r>
            <a:r>
              <a:rPr lang="en-US"/>
              <a:t> </a:t>
            </a:r>
            <a:r>
              <a:rPr lang="en-US" err="1"/>
              <a:t>d’Astrophysique</a:t>
            </a:r>
            <a:r>
              <a:rPr lang="en-US"/>
              <a:t> de Marseille (LAM) in France and form part of the powerful extreme adaptive optics system that will help SPHERE to image Jupiter-sized exoplanets orbiting nearby stars directly. One mirror appears at the back and is 133 </a:t>
            </a:r>
            <a:r>
              <a:rPr lang="en-US" err="1"/>
              <a:t>millimetres</a:t>
            </a:r>
            <a:r>
              <a:rPr lang="en-US"/>
              <a:t> in diameter, the second is very small, only 40 </a:t>
            </a:r>
            <a:r>
              <a:rPr lang="en-US" err="1"/>
              <a:t>millimetres</a:t>
            </a:r>
            <a:r>
              <a:rPr lang="en-US"/>
              <a:t> across, and appears to the left of the first, while the large third mirror is 400 </a:t>
            </a:r>
            <a:r>
              <a:rPr lang="en-US" err="1"/>
              <a:t>millimetres</a:t>
            </a:r>
            <a:r>
              <a:rPr lang="en-US"/>
              <a:t> in diameter and appears in the foreground.</a:t>
            </a:r>
          </a:p>
        </p:txBody>
      </p:sp>
      <p:sp>
        <p:nvSpPr>
          <p:cNvPr id="4" name="Header Placeholder 3"/>
          <p:cNvSpPr>
            <a:spLocks noGrp="1"/>
          </p:cNvSpPr>
          <p:nvPr>
            <p:ph type="hdr" sz="quarter"/>
          </p:nvPr>
        </p:nvSpPr>
        <p:spPr/>
        <p:txBody>
          <a:bodyPr/>
          <a:lstStyle/>
          <a:p>
            <a:endParaRPr lang="it-IT"/>
          </a:p>
        </p:txBody>
      </p:sp>
    </p:spTree>
    <p:extLst>
      <p:ext uri="{BB962C8B-B14F-4D97-AF65-F5344CB8AC3E}">
        <p14:creationId xmlns:p14="http://schemas.microsoft.com/office/powerpoint/2010/main" val="3444260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57" rtl="0" eaLnBrk="1" fontAlgn="auto" latinLnBrk="0" hangingPunct="1">
              <a:lnSpc>
                <a:spcPct val="100000"/>
              </a:lnSpc>
              <a:spcBef>
                <a:spcPts val="0"/>
              </a:spcBef>
              <a:spcAft>
                <a:spcPts val="0"/>
              </a:spcAft>
              <a:buClrTx/>
              <a:buSzTx/>
              <a:buFontTx/>
              <a:buNone/>
              <a:tabLst/>
              <a:defRPr/>
            </a:pPr>
            <a:r>
              <a:rPr lang="en-GB" sz="900" kern="1200">
                <a:solidFill>
                  <a:schemeClr val="tx1"/>
                </a:solidFill>
                <a:effectLst/>
                <a:latin typeface="+mn-lt"/>
                <a:ea typeface="+mn-ea"/>
                <a:cs typeface="+mn-cs"/>
              </a:rPr>
              <a:t>For the past 60 years ESO has been enabling scientists worldwide to discover the secrets of the Universe for the benefit of all.</a:t>
            </a:r>
            <a:endParaRPr lang="en-DE" sz="900" kern="1200">
              <a:solidFill>
                <a:schemeClr val="tx1"/>
              </a:solidFill>
              <a:effectLst/>
              <a:latin typeface="+mn-lt"/>
              <a:ea typeface="+mn-ea"/>
              <a:cs typeface="+mn-cs"/>
            </a:endParaRPr>
          </a:p>
          <a:p>
            <a:endParaRPr lang="en-GB"/>
          </a:p>
        </p:txBody>
      </p:sp>
      <p:sp>
        <p:nvSpPr>
          <p:cNvPr id="4" name="Header Placeholder 3"/>
          <p:cNvSpPr>
            <a:spLocks noGrp="1"/>
          </p:cNvSpPr>
          <p:nvPr>
            <p:ph type="hdr" sz="quarter"/>
          </p:nvPr>
        </p:nvSpPr>
        <p:spPr/>
        <p:txBody>
          <a:bodyPr/>
          <a:lstStyle/>
          <a:p>
            <a:endParaRPr lang="it-IT"/>
          </a:p>
        </p:txBody>
      </p:sp>
    </p:spTree>
    <p:extLst>
      <p:ext uri="{BB962C8B-B14F-4D97-AF65-F5344CB8AC3E}">
        <p14:creationId xmlns:p14="http://schemas.microsoft.com/office/powerpoint/2010/main" val="4207686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a:t>Submitted proposals (F PI): 1768 ( 84.2 prop/semester) – </a:t>
            </a:r>
          </a:p>
          <a:p>
            <a:pPr marL="171450" indent="-171450">
              <a:buFontTx/>
              <a:buChar char="-"/>
            </a:pPr>
            <a:r>
              <a:rPr lang="en-GB"/>
              <a:t>Average n. of F PIs/semester : 65.4 – </a:t>
            </a:r>
          </a:p>
          <a:p>
            <a:pPr marL="171450" indent="-171450">
              <a:buFontTx/>
              <a:buChar char="-"/>
            </a:pPr>
            <a:r>
              <a:rPr lang="en-GB"/>
              <a:t>Average n. of F </a:t>
            </a:r>
            <a:r>
              <a:rPr lang="en-GB" err="1"/>
              <a:t>CoIs</a:t>
            </a:r>
            <a:r>
              <a:rPr lang="en-GB"/>
              <a:t>/semester: 236.9 – </a:t>
            </a:r>
          </a:p>
          <a:p>
            <a:pPr marL="171450" indent="-171450">
              <a:buFontTx/>
              <a:buChar char="-"/>
            </a:pPr>
            <a:r>
              <a:rPr lang="en-GB"/>
              <a:t>Submitted proposals (non-F PI): 3757 (178.9 prop/semester) – </a:t>
            </a:r>
          </a:p>
          <a:p>
            <a:pPr marL="171450" indent="-171450">
              <a:buFontTx/>
              <a:buChar char="-"/>
            </a:pPr>
            <a:r>
              <a:rPr lang="en-GB"/>
              <a:t>Average n. of F users/semester (F + non-F PI): 336.5 - Total request (F PIs) : 48730.7 hours (2320.5 hours/semester) - Average time request: 27.6 hours/proposal - Total allocation (F PIs): 15940.6 hours (759.1 hours/semester) - Overall success rate (F PIs) : 0.327 - Overall success rate (ALL PIs): 0.341 - Overall fraction of total request : 9.19 % - Overall fraction of total allocation: 8.81 %</a:t>
            </a:r>
            <a:endParaRPr lang="en-US"/>
          </a:p>
        </p:txBody>
      </p:sp>
      <p:sp>
        <p:nvSpPr>
          <p:cNvPr id="4" name="Header Placeholder 3"/>
          <p:cNvSpPr>
            <a:spLocks noGrp="1"/>
          </p:cNvSpPr>
          <p:nvPr>
            <p:ph type="hdr" sz="quarter"/>
          </p:nvPr>
        </p:nvSpPr>
        <p:spPr/>
        <p:txBody>
          <a:bodyPr/>
          <a:lstStyle/>
          <a:p>
            <a:endParaRPr lang="it-IT"/>
          </a:p>
        </p:txBody>
      </p:sp>
    </p:spTree>
    <p:extLst>
      <p:ext uri="{BB962C8B-B14F-4D97-AF65-F5344CB8AC3E}">
        <p14:creationId xmlns:p14="http://schemas.microsoft.com/office/powerpoint/2010/main" val="2145601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Requested and approved time of teams involving French PIs and COIs</a:t>
            </a:r>
          </a:p>
          <a:p>
            <a:r>
              <a:rPr lang="en-US" dirty="0"/>
              <a:t>Submitted proposals (PIs and COIs): Cycle 1: 299 Cycle 9: 433</a:t>
            </a:r>
          </a:p>
          <a:p>
            <a:r>
              <a:rPr lang="en-US" dirty="0"/>
              <a:t>Approved proposals (PIs and COIs): Cycle 1: 59 Cycle 9: 86</a:t>
            </a:r>
          </a:p>
        </p:txBody>
      </p:sp>
      <p:sp>
        <p:nvSpPr>
          <p:cNvPr id="4" name="Header Placeholder 3"/>
          <p:cNvSpPr>
            <a:spLocks noGrp="1"/>
          </p:cNvSpPr>
          <p:nvPr>
            <p:ph type="hdr" sz="quarter"/>
          </p:nvPr>
        </p:nvSpPr>
        <p:spPr/>
        <p:txBody>
          <a:bodyPr/>
          <a:lstStyle/>
          <a:p>
            <a:endParaRPr lang="it-IT"/>
          </a:p>
        </p:txBody>
      </p:sp>
    </p:spTree>
    <p:extLst>
      <p:ext uri="{BB962C8B-B14F-4D97-AF65-F5344CB8AC3E}">
        <p14:creationId xmlns:p14="http://schemas.microsoft.com/office/powerpoint/2010/main" val="1358318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France has the fourth highest proportion of first authors of all member states (after the UK, Germany, and Italy), with almost 900 papers with French first authors being published between 2012 and 2021. </a:t>
            </a:r>
          </a:p>
        </p:txBody>
      </p:sp>
      <p:sp>
        <p:nvSpPr>
          <p:cNvPr id="4" name="Header Placeholder 3"/>
          <p:cNvSpPr>
            <a:spLocks noGrp="1"/>
          </p:cNvSpPr>
          <p:nvPr>
            <p:ph type="hdr" sz="quarter"/>
          </p:nvPr>
        </p:nvSpPr>
        <p:spPr/>
        <p:txBody>
          <a:bodyPr/>
          <a:lstStyle/>
          <a:p>
            <a:endParaRPr lang="it-IT"/>
          </a:p>
        </p:txBody>
      </p:sp>
    </p:spTree>
    <p:extLst>
      <p:ext uri="{BB962C8B-B14F-4D97-AF65-F5344CB8AC3E}">
        <p14:creationId xmlns:p14="http://schemas.microsoft.com/office/powerpoint/2010/main" val="112597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57" rtl="0" eaLnBrk="1" fontAlgn="auto" latinLnBrk="0" hangingPunct="1">
              <a:lnSpc>
                <a:spcPct val="100000"/>
              </a:lnSpc>
              <a:spcBef>
                <a:spcPts val="0"/>
              </a:spcBef>
              <a:spcAft>
                <a:spcPts val="0"/>
              </a:spcAft>
              <a:buClrTx/>
              <a:buSzTx/>
              <a:buFontTx/>
              <a:buNone/>
              <a:tabLst/>
              <a:defRPr/>
            </a:pPr>
            <a:r>
              <a:rPr lang="en-GB" sz="900" kern="1200">
                <a:solidFill>
                  <a:schemeClr val="tx1"/>
                </a:solidFill>
                <a:effectLst/>
                <a:latin typeface="+mn-lt"/>
                <a:ea typeface="+mn-ea"/>
                <a:cs typeface="+mn-cs"/>
              </a:rPr>
              <a:t>Let us now look at how ESO serves society more broadly.</a:t>
            </a:r>
            <a:endParaRPr lang="en-DE" sz="900" kern="1200">
              <a:solidFill>
                <a:schemeClr val="tx1"/>
              </a:solidFill>
              <a:effectLst/>
              <a:latin typeface="+mn-lt"/>
              <a:ea typeface="+mn-ea"/>
              <a:cs typeface="+mn-cs"/>
            </a:endParaRPr>
          </a:p>
          <a:p>
            <a:endParaRPr lang="en-GB"/>
          </a:p>
        </p:txBody>
      </p:sp>
      <p:sp>
        <p:nvSpPr>
          <p:cNvPr id="4" name="Header Placeholder 3"/>
          <p:cNvSpPr>
            <a:spLocks noGrp="1"/>
          </p:cNvSpPr>
          <p:nvPr>
            <p:ph type="hdr" sz="quarter"/>
          </p:nvPr>
        </p:nvSpPr>
        <p:spPr/>
        <p:txBody>
          <a:bodyPr/>
          <a:lstStyle/>
          <a:p>
            <a:endParaRPr lang="it-IT"/>
          </a:p>
        </p:txBody>
      </p:sp>
    </p:spTree>
    <p:extLst>
      <p:ext uri="{BB962C8B-B14F-4D97-AF65-F5344CB8AC3E}">
        <p14:creationId xmlns:p14="http://schemas.microsoft.com/office/powerpoint/2010/main" val="1929632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57" rtl="0" eaLnBrk="1" fontAlgn="auto" latinLnBrk="0" hangingPunct="1">
              <a:lnSpc>
                <a:spcPct val="100000"/>
              </a:lnSpc>
              <a:spcBef>
                <a:spcPts val="0"/>
              </a:spcBef>
              <a:spcAft>
                <a:spcPts val="0"/>
              </a:spcAft>
              <a:buClrTx/>
              <a:buSzTx/>
              <a:buFontTx/>
              <a:buNone/>
              <a:tabLst/>
              <a:defRPr/>
            </a:pPr>
            <a:r>
              <a:rPr lang="en-GB" sz="900" kern="1200">
                <a:solidFill>
                  <a:schemeClr val="tx1"/>
                </a:solidFill>
                <a:effectLst/>
                <a:latin typeface="+mn-lt"/>
                <a:ea typeface="+mn-ea"/>
                <a:cs typeface="+mn-cs"/>
              </a:rPr>
              <a:t>Building on our 60 years of experience </a:t>
            </a:r>
          </a:p>
          <a:p>
            <a:pPr marL="0" marR="0" lvl="0" indent="0" algn="l" defTabSz="685757" rtl="0" eaLnBrk="1" fontAlgn="auto" latinLnBrk="0" hangingPunct="1">
              <a:lnSpc>
                <a:spcPct val="100000"/>
              </a:lnSpc>
              <a:spcBef>
                <a:spcPts val="0"/>
              </a:spcBef>
              <a:spcAft>
                <a:spcPts val="0"/>
              </a:spcAft>
              <a:buClrTx/>
              <a:buSzTx/>
              <a:buFontTx/>
              <a:buNone/>
              <a:tabLst/>
              <a:defRPr/>
            </a:pPr>
            <a:r>
              <a:rPr lang="en-GB" sz="900" kern="1200">
                <a:solidFill>
                  <a:schemeClr val="tx1"/>
                </a:solidFill>
                <a:effectLst/>
                <a:latin typeface="+mn-lt"/>
                <a:ea typeface="+mn-ea"/>
                <a:cs typeface="+mn-cs"/>
              </a:rPr>
              <a:t>in astronomy development, discovery and cooperation, </a:t>
            </a:r>
          </a:p>
          <a:p>
            <a:pPr marL="0" marR="0" lvl="0" indent="0" algn="l" defTabSz="685757" rtl="0" eaLnBrk="1" fontAlgn="auto" latinLnBrk="0" hangingPunct="1">
              <a:lnSpc>
                <a:spcPct val="100000"/>
              </a:lnSpc>
              <a:spcBef>
                <a:spcPts val="0"/>
              </a:spcBef>
              <a:spcAft>
                <a:spcPts val="0"/>
              </a:spcAft>
              <a:buClrTx/>
              <a:buSzTx/>
              <a:buFontTx/>
              <a:buNone/>
              <a:tabLst/>
              <a:defRPr/>
            </a:pPr>
            <a:r>
              <a:rPr lang="en-GB" sz="900" kern="1200">
                <a:solidFill>
                  <a:schemeClr val="tx1"/>
                </a:solidFill>
                <a:effectLst/>
                <a:latin typeface="+mn-lt"/>
                <a:ea typeface="+mn-ea"/>
                <a:cs typeface="+mn-cs"/>
              </a:rPr>
              <a:t>ESO continues to chart new territories for astronomical research, </a:t>
            </a:r>
          </a:p>
          <a:p>
            <a:pPr marL="0" marR="0" lvl="0" indent="0" algn="l" defTabSz="685757" rtl="0" eaLnBrk="1" fontAlgn="auto" latinLnBrk="0" hangingPunct="1">
              <a:lnSpc>
                <a:spcPct val="100000"/>
              </a:lnSpc>
              <a:spcBef>
                <a:spcPts val="0"/>
              </a:spcBef>
              <a:spcAft>
                <a:spcPts val="0"/>
              </a:spcAft>
              <a:buClrTx/>
              <a:buSzTx/>
              <a:buFontTx/>
              <a:buNone/>
              <a:tabLst/>
              <a:defRPr/>
            </a:pPr>
            <a:r>
              <a:rPr lang="en-GB" sz="900" kern="1200">
                <a:solidFill>
                  <a:schemeClr val="tx1"/>
                </a:solidFill>
                <a:effectLst/>
                <a:latin typeface="+mn-lt"/>
                <a:ea typeface="+mn-ea"/>
                <a:cs typeface="+mn-cs"/>
              </a:rPr>
              <a:t>while contributing towards a more sustainable, </a:t>
            </a:r>
          </a:p>
          <a:p>
            <a:pPr marL="0" marR="0" lvl="0" indent="0" algn="l" defTabSz="685757" rtl="0" eaLnBrk="1" fontAlgn="auto" latinLnBrk="0" hangingPunct="1">
              <a:lnSpc>
                <a:spcPct val="100000"/>
              </a:lnSpc>
              <a:spcBef>
                <a:spcPts val="0"/>
              </a:spcBef>
              <a:spcAft>
                <a:spcPts val="0"/>
              </a:spcAft>
              <a:buClrTx/>
              <a:buSzTx/>
              <a:buFontTx/>
              <a:buNone/>
              <a:tabLst/>
              <a:defRPr/>
            </a:pPr>
            <a:r>
              <a:rPr lang="en-GB" sz="900" kern="1200">
                <a:solidFill>
                  <a:schemeClr val="tx1"/>
                </a:solidFill>
                <a:effectLst/>
                <a:latin typeface="+mn-lt"/>
                <a:ea typeface="+mn-ea"/>
                <a:cs typeface="+mn-cs"/>
              </a:rPr>
              <a:t>responsible and inspiring future.</a:t>
            </a:r>
          </a:p>
        </p:txBody>
      </p:sp>
      <p:sp>
        <p:nvSpPr>
          <p:cNvPr id="4" name="Header Placeholder 3"/>
          <p:cNvSpPr>
            <a:spLocks noGrp="1"/>
          </p:cNvSpPr>
          <p:nvPr>
            <p:ph type="hdr" sz="quarter"/>
          </p:nvPr>
        </p:nvSpPr>
        <p:spPr/>
        <p:txBody>
          <a:bodyPr/>
          <a:lstStyle/>
          <a:p>
            <a:endParaRPr lang="it-IT"/>
          </a:p>
        </p:txBody>
      </p:sp>
    </p:spTree>
    <p:extLst>
      <p:ext uri="{BB962C8B-B14F-4D97-AF65-F5344CB8AC3E}">
        <p14:creationId xmlns:p14="http://schemas.microsoft.com/office/powerpoint/2010/main" val="33119317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it-IT"/>
          </a:p>
        </p:txBody>
      </p:sp>
    </p:spTree>
    <p:extLst>
      <p:ext uri="{BB962C8B-B14F-4D97-AF65-F5344CB8AC3E}">
        <p14:creationId xmlns:p14="http://schemas.microsoft.com/office/powerpoint/2010/main" val="3133135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it-IT"/>
          </a:p>
        </p:txBody>
      </p:sp>
    </p:spTree>
    <p:extLst>
      <p:ext uri="{BB962C8B-B14F-4D97-AF65-F5344CB8AC3E}">
        <p14:creationId xmlns:p14="http://schemas.microsoft.com/office/powerpoint/2010/main" val="1323555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900" kern="1200">
                <a:solidFill>
                  <a:schemeClr val="tx1"/>
                </a:solidFill>
                <a:effectLst/>
                <a:latin typeface="+mn-lt"/>
                <a:ea typeface="+mn-ea"/>
                <a:cs typeface="+mn-cs"/>
              </a:rPr>
              <a:t>ESO’s core mission is to design, build and operate the most advanced observatories on the ground, and to foster international collaboration for astronomy.</a:t>
            </a:r>
          </a:p>
          <a:p>
            <a:endParaRPr lang="en-GB" sz="900" kern="1200">
              <a:solidFill>
                <a:schemeClr val="tx1"/>
              </a:solidFill>
              <a:effectLst/>
              <a:latin typeface="+mn-lt"/>
              <a:ea typeface="+mn-ea"/>
              <a:cs typeface="+mn-cs"/>
            </a:endParaRPr>
          </a:p>
          <a:p>
            <a:endParaRPr lang="de-DE"/>
          </a:p>
        </p:txBody>
      </p:sp>
      <p:sp>
        <p:nvSpPr>
          <p:cNvPr id="4" name="Kopfzeilenplatzhalter 3"/>
          <p:cNvSpPr>
            <a:spLocks noGrp="1"/>
          </p:cNvSpPr>
          <p:nvPr>
            <p:ph type="hdr" sz="quarter"/>
          </p:nvPr>
        </p:nvSpPr>
        <p:spPr/>
        <p:txBody>
          <a:bodyPr/>
          <a:lstStyle/>
          <a:p>
            <a:endParaRPr lang="it-IT"/>
          </a:p>
        </p:txBody>
      </p:sp>
    </p:spTree>
    <p:extLst>
      <p:ext uri="{BB962C8B-B14F-4D97-AF65-F5344CB8AC3E}">
        <p14:creationId xmlns:p14="http://schemas.microsoft.com/office/powerpoint/2010/main" val="3397552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a:solidFill>
                  <a:schemeClr val="tx1"/>
                </a:solidFill>
                <a:effectLst/>
                <a:latin typeface="+mn-lt"/>
                <a:ea typeface="+mn-ea"/>
                <a:cs typeface="+mn-cs"/>
              </a:rPr>
              <a:t>Established as an intergovernmental organisation in 1962, today ESO is supported by 16 Member States from Europe, along with the host and partner state of Chile and with Australia as a strategic partner.  </a:t>
            </a:r>
            <a:endParaRPr lang="en-DE" sz="900" kern="120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endParaRPr lang="it-IT"/>
          </a:p>
        </p:txBody>
      </p:sp>
    </p:spTree>
    <p:extLst>
      <p:ext uri="{BB962C8B-B14F-4D97-AF65-F5344CB8AC3E}">
        <p14:creationId xmlns:p14="http://schemas.microsoft.com/office/powerpoint/2010/main" val="3314745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900" kern="1200">
                <a:solidFill>
                  <a:schemeClr val="tx1"/>
                </a:solidFill>
                <a:effectLst/>
                <a:latin typeface="+mn-lt"/>
                <a:ea typeface="+mn-ea"/>
                <a:cs typeface="+mn-cs"/>
              </a:rPr>
              <a:t>Today ESO data are used by more than 22 000 astronomers and other scientists, educators, students, journalists, and amateur astronomers, located in more than 130 countries and territories around the world.</a:t>
            </a:r>
            <a:r>
              <a:rPr lang="en-DE">
                <a:effectLst/>
              </a:rPr>
              <a:t> </a:t>
            </a:r>
            <a:endParaRPr lang="de-DE"/>
          </a:p>
        </p:txBody>
      </p:sp>
      <p:sp>
        <p:nvSpPr>
          <p:cNvPr id="4" name="Kopfzeilenplatzhalter 3"/>
          <p:cNvSpPr>
            <a:spLocks noGrp="1"/>
          </p:cNvSpPr>
          <p:nvPr>
            <p:ph type="hdr" sz="quarter"/>
          </p:nvPr>
        </p:nvSpPr>
        <p:spPr/>
        <p:txBody>
          <a:bodyPr/>
          <a:lstStyle/>
          <a:p>
            <a:endParaRPr lang="it-IT"/>
          </a:p>
        </p:txBody>
      </p:sp>
    </p:spTree>
    <p:extLst>
      <p:ext uri="{BB962C8B-B14F-4D97-AF65-F5344CB8AC3E}">
        <p14:creationId xmlns:p14="http://schemas.microsoft.com/office/powerpoint/2010/main" val="4066129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57" rtl="0" eaLnBrk="1" fontAlgn="auto" latinLnBrk="0" hangingPunct="1">
              <a:lnSpc>
                <a:spcPct val="100000"/>
              </a:lnSpc>
              <a:spcBef>
                <a:spcPts val="0"/>
              </a:spcBef>
              <a:spcAft>
                <a:spcPts val="0"/>
              </a:spcAft>
              <a:buClrTx/>
              <a:buSzTx/>
              <a:buFontTx/>
              <a:buNone/>
              <a:tabLst/>
              <a:defRPr/>
            </a:pPr>
            <a:r>
              <a:rPr lang="en-GB" sz="900" kern="1200">
                <a:solidFill>
                  <a:schemeClr val="tx1"/>
                </a:solidFill>
                <a:effectLst/>
                <a:latin typeface="+mn-lt"/>
                <a:ea typeface="+mn-ea"/>
                <a:cs typeface="+mn-cs"/>
              </a:rPr>
              <a:t>These telescopes are located at three observing sites that ESO operates in Chile: La Silla Observatory, Paranal Observatory and </a:t>
            </a:r>
            <a:r>
              <a:rPr lang="en-GB" sz="900" kern="1200" err="1">
                <a:solidFill>
                  <a:schemeClr val="tx1"/>
                </a:solidFill>
                <a:effectLst/>
                <a:latin typeface="+mn-lt"/>
                <a:ea typeface="+mn-ea"/>
                <a:cs typeface="+mn-cs"/>
              </a:rPr>
              <a:t>Chajnantor</a:t>
            </a:r>
            <a:r>
              <a:rPr lang="en-GB" sz="900" kern="1200">
                <a:solidFill>
                  <a:schemeClr val="tx1"/>
                </a:solidFill>
                <a:effectLst/>
                <a:latin typeface="+mn-lt"/>
                <a:ea typeface="+mn-ea"/>
                <a:cs typeface="+mn-cs"/>
              </a:rPr>
              <a:t>. </a:t>
            </a:r>
            <a:endParaRPr lang="en-DE" sz="900" kern="1200">
              <a:solidFill>
                <a:schemeClr val="tx1"/>
              </a:solidFill>
              <a:effectLst/>
              <a:latin typeface="+mn-lt"/>
              <a:ea typeface="+mn-ea"/>
              <a:cs typeface="+mn-cs"/>
            </a:endParaRPr>
          </a:p>
          <a:p>
            <a:endParaRPr lang="en-NL"/>
          </a:p>
        </p:txBody>
      </p:sp>
      <p:sp>
        <p:nvSpPr>
          <p:cNvPr id="4" name="Header Placeholder 3"/>
          <p:cNvSpPr>
            <a:spLocks noGrp="1"/>
          </p:cNvSpPr>
          <p:nvPr>
            <p:ph type="hdr" sz="quarter"/>
          </p:nvPr>
        </p:nvSpPr>
        <p:spPr/>
        <p:txBody>
          <a:bodyPr/>
          <a:lstStyle/>
          <a:p>
            <a:endParaRPr lang="it-IT"/>
          </a:p>
        </p:txBody>
      </p:sp>
    </p:spTree>
    <p:extLst>
      <p:ext uri="{BB962C8B-B14F-4D97-AF65-F5344CB8AC3E}">
        <p14:creationId xmlns:p14="http://schemas.microsoft.com/office/powerpoint/2010/main" val="355591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57" rtl="0" eaLnBrk="1" fontAlgn="auto" latinLnBrk="0" hangingPunct="1">
              <a:lnSpc>
                <a:spcPct val="100000"/>
              </a:lnSpc>
              <a:spcBef>
                <a:spcPts val="0"/>
              </a:spcBef>
              <a:spcAft>
                <a:spcPts val="0"/>
              </a:spcAft>
              <a:buClrTx/>
              <a:buSzTx/>
              <a:buFontTx/>
              <a:buNone/>
              <a:tabLst/>
              <a:defRPr/>
            </a:pPr>
            <a:r>
              <a:rPr lang="en-GB" sz="900" kern="1200">
                <a:solidFill>
                  <a:schemeClr val="tx1"/>
                </a:solidFill>
                <a:effectLst/>
                <a:latin typeface="+mn-lt"/>
                <a:ea typeface="+mn-ea"/>
                <a:cs typeface="+mn-cs"/>
              </a:rPr>
              <a:t>La Silla is ESO’s first observatory. Here, ESO operates two of the most productive 4-metre class telescopes in the world. The 3.58-metre New Technology Telescope (NTT) and the ESO 3.6-metre telescope, home to HARPS, the world's foremost extrasolar planet hunter and NIRPS, its infrared counterpart.</a:t>
            </a:r>
            <a:endParaRPr lang="en-DE" sz="900" kern="1200">
              <a:solidFill>
                <a:schemeClr val="tx1"/>
              </a:solidFill>
              <a:effectLst/>
              <a:latin typeface="+mn-lt"/>
              <a:ea typeface="+mn-ea"/>
              <a:cs typeface="+mn-cs"/>
            </a:endParaRPr>
          </a:p>
          <a:p>
            <a:endParaRPr lang="en-GB"/>
          </a:p>
        </p:txBody>
      </p:sp>
      <p:sp>
        <p:nvSpPr>
          <p:cNvPr id="4" name="Header Placeholder 3"/>
          <p:cNvSpPr>
            <a:spLocks noGrp="1"/>
          </p:cNvSpPr>
          <p:nvPr>
            <p:ph type="hdr" sz="quarter"/>
          </p:nvPr>
        </p:nvSpPr>
        <p:spPr/>
        <p:txBody>
          <a:bodyPr/>
          <a:lstStyle/>
          <a:p>
            <a:endParaRPr lang="it-IT"/>
          </a:p>
        </p:txBody>
      </p:sp>
    </p:spTree>
    <p:extLst>
      <p:ext uri="{BB962C8B-B14F-4D97-AF65-F5344CB8AC3E}">
        <p14:creationId xmlns:p14="http://schemas.microsoft.com/office/powerpoint/2010/main" val="995781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57" rtl="0" eaLnBrk="1" fontAlgn="auto" latinLnBrk="0" hangingPunct="1">
              <a:lnSpc>
                <a:spcPct val="100000"/>
              </a:lnSpc>
              <a:spcBef>
                <a:spcPts val="0"/>
              </a:spcBef>
              <a:spcAft>
                <a:spcPts val="0"/>
              </a:spcAft>
              <a:buClrTx/>
              <a:buSzTx/>
              <a:buFontTx/>
              <a:buNone/>
              <a:tabLst/>
              <a:defRPr/>
            </a:pPr>
            <a:r>
              <a:rPr lang="en-GB" sz="900" kern="1200">
                <a:solidFill>
                  <a:schemeClr val="tx1"/>
                </a:solidFill>
                <a:effectLst/>
                <a:latin typeface="+mn-lt"/>
                <a:ea typeface="+mn-ea"/>
                <a:cs typeface="+mn-cs"/>
              </a:rPr>
              <a:t>The Paranal Observatory is home to the Very Large Telescope and its Very Large Telescope Interferometer, as well as two survey telescopes, VISTA working in the infrared and the visible-light VLT Survey Telescope. </a:t>
            </a:r>
            <a:endParaRPr lang="en-DE" sz="900" kern="1200">
              <a:solidFill>
                <a:schemeClr val="tx1"/>
              </a:solidFill>
              <a:effectLst/>
              <a:latin typeface="+mn-lt"/>
              <a:ea typeface="+mn-ea"/>
              <a:cs typeface="+mn-cs"/>
            </a:endParaRPr>
          </a:p>
          <a:p>
            <a:endParaRPr lang="en-GB"/>
          </a:p>
        </p:txBody>
      </p:sp>
      <p:sp>
        <p:nvSpPr>
          <p:cNvPr id="4" name="Header Placeholder 3"/>
          <p:cNvSpPr>
            <a:spLocks noGrp="1"/>
          </p:cNvSpPr>
          <p:nvPr>
            <p:ph type="hdr" sz="quarter"/>
          </p:nvPr>
        </p:nvSpPr>
        <p:spPr/>
        <p:txBody>
          <a:bodyPr/>
          <a:lstStyle/>
          <a:p>
            <a:endParaRPr lang="it-IT"/>
          </a:p>
        </p:txBody>
      </p:sp>
    </p:spTree>
    <p:extLst>
      <p:ext uri="{BB962C8B-B14F-4D97-AF65-F5344CB8AC3E}">
        <p14:creationId xmlns:p14="http://schemas.microsoft.com/office/powerpoint/2010/main" val="33430815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2F07BFA0-0AE6-5348-AF76-128746F0BFEF}"/>
              </a:ext>
            </a:extLst>
          </p:cNvPr>
          <p:cNvSpPr>
            <a:spLocks noGrp="1"/>
          </p:cNvSpPr>
          <p:nvPr>
            <p:ph type="body" sz="quarter" idx="10" hasCustomPrompt="1"/>
          </p:nvPr>
        </p:nvSpPr>
        <p:spPr>
          <a:xfrm>
            <a:off x="700754" y="1181100"/>
            <a:ext cx="7738350" cy="1178052"/>
          </a:xfrm>
          <a:prstGeom prst="rect">
            <a:avLst/>
          </a:prstGeom>
        </p:spPr>
        <p:txBody>
          <a:bodyPr lIns="0" tIns="0" rIns="0" bIns="0" anchor="b"/>
          <a:lstStyle>
            <a:lvl1pPr marL="0" indent="0" algn="ctr">
              <a:lnSpc>
                <a:spcPct val="100000"/>
              </a:lnSpc>
              <a:spcBef>
                <a:spcPts val="0"/>
              </a:spcBef>
              <a:buNone/>
              <a:defRPr lang="it-IT" sz="4000" b="1" smtClean="0">
                <a:solidFill>
                  <a:srgbClr val="0077BE"/>
                </a:solidFill>
                <a:effectLst/>
              </a:defRPr>
            </a:lvl1pPr>
          </a:lstStyle>
          <a:p>
            <a:r>
              <a:rPr lang="it-IT" b="1" err="1">
                <a:solidFill>
                  <a:srgbClr val="FFFFFF"/>
                </a:solidFill>
                <a:effectLst/>
                <a:latin typeface="Arial" panose="020B0604020202020204" pitchFamily="34" charset="0"/>
              </a:rPr>
              <a:t>This</a:t>
            </a:r>
            <a:r>
              <a:rPr lang="it-IT" b="1">
                <a:solidFill>
                  <a:srgbClr val="FFFFFF"/>
                </a:solidFill>
                <a:effectLst/>
                <a:latin typeface="Arial" panose="020B0604020202020204" pitchFamily="34" charset="0"/>
              </a:rPr>
              <a:t> </a:t>
            </a:r>
            <a:r>
              <a:rPr lang="it-IT" b="1" err="1">
                <a:solidFill>
                  <a:srgbClr val="FFFFFF"/>
                </a:solidFill>
                <a:effectLst/>
                <a:latin typeface="Arial" panose="020B0604020202020204" pitchFamily="34" charset="0"/>
              </a:rPr>
              <a:t>is</a:t>
            </a:r>
            <a:r>
              <a:rPr lang="it-IT" b="1">
                <a:solidFill>
                  <a:srgbClr val="FFFFFF"/>
                </a:solidFill>
                <a:effectLst/>
                <a:latin typeface="Arial" panose="020B0604020202020204" pitchFamily="34" charset="0"/>
              </a:rPr>
              <a:t> the </a:t>
            </a:r>
            <a:r>
              <a:rPr lang="it-IT" b="1" err="1">
                <a:solidFill>
                  <a:srgbClr val="FFFFFF"/>
                </a:solidFill>
                <a:effectLst/>
                <a:latin typeface="Arial" panose="020B0604020202020204" pitchFamily="34" charset="0"/>
              </a:rPr>
              <a:t>presentation</a:t>
            </a:r>
            <a:r>
              <a:rPr lang="it-IT" b="1">
                <a:solidFill>
                  <a:srgbClr val="FFFFFF"/>
                </a:solidFill>
                <a:effectLst/>
                <a:latin typeface="Arial" panose="020B0604020202020204" pitchFamily="34" charset="0"/>
              </a:rPr>
              <a:t> </a:t>
            </a:r>
            <a:endParaRPr lang="it-IT">
              <a:solidFill>
                <a:srgbClr val="FFFFFF"/>
              </a:solidFill>
              <a:effectLst/>
              <a:latin typeface="Arial" panose="020B0604020202020204" pitchFamily="34" charset="0"/>
            </a:endParaRPr>
          </a:p>
          <a:p>
            <a:r>
              <a:rPr lang="it-IT" b="1">
                <a:solidFill>
                  <a:srgbClr val="FFFFFF"/>
                </a:solidFill>
                <a:effectLst/>
                <a:latin typeface="Arial" panose="020B0604020202020204" pitchFamily="34" charset="0"/>
              </a:rPr>
              <a:t>cover with </a:t>
            </a:r>
            <a:r>
              <a:rPr lang="it-IT" b="1" err="1">
                <a:solidFill>
                  <a:srgbClr val="FFFFFF"/>
                </a:solidFill>
                <a:effectLst/>
                <a:latin typeface="Arial" panose="020B0604020202020204" pitchFamily="34" charset="0"/>
              </a:rPr>
              <a:t>its</a:t>
            </a:r>
            <a:r>
              <a:rPr lang="it-IT" b="1">
                <a:solidFill>
                  <a:srgbClr val="FFFFFF"/>
                </a:solidFill>
                <a:effectLst/>
                <a:latin typeface="Arial" panose="020B0604020202020204" pitchFamily="34" charset="0"/>
              </a:rPr>
              <a:t> </a:t>
            </a:r>
            <a:r>
              <a:rPr lang="it-IT" b="1" err="1">
                <a:solidFill>
                  <a:srgbClr val="FFFFFF"/>
                </a:solidFill>
                <a:effectLst/>
                <a:latin typeface="Arial" panose="020B0604020202020204" pitchFamily="34" charset="0"/>
              </a:rPr>
              <a:t>title</a:t>
            </a:r>
            <a:endParaRPr lang="it-IT">
              <a:solidFill>
                <a:srgbClr val="FFFFFF"/>
              </a:solidFill>
              <a:effectLst/>
              <a:latin typeface="Arial" panose="020B0604020202020204" pitchFamily="34" charset="0"/>
            </a:endParaRPr>
          </a:p>
        </p:txBody>
      </p:sp>
      <p:cxnSp>
        <p:nvCxnSpPr>
          <p:cNvPr id="5" name="Connettore 1 4">
            <a:extLst>
              <a:ext uri="{FF2B5EF4-FFF2-40B4-BE49-F238E27FC236}">
                <a16:creationId xmlns:a16="http://schemas.microsoft.com/office/drawing/2014/main" id="{E3494AA2-EDA7-F943-8FDF-C573D36BB2DF}"/>
              </a:ext>
            </a:extLst>
          </p:cNvPr>
          <p:cNvCxnSpPr/>
          <p:nvPr userDrawn="1"/>
        </p:nvCxnSpPr>
        <p:spPr>
          <a:xfrm>
            <a:off x="3511382" y="2571750"/>
            <a:ext cx="21081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egnaposto testo 2">
            <a:extLst>
              <a:ext uri="{FF2B5EF4-FFF2-40B4-BE49-F238E27FC236}">
                <a16:creationId xmlns:a16="http://schemas.microsoft.com/office/drawing/2014/main" id="{3CB11BF8-9ABB-114A-8BD6-951878A696BC}"/>
              </a:ext>
            </a:extLst>
          </p:cNvPr>
          <p:cNvSpPr>
            <a:spLocks noGrp="1"/>
          </p:cNvSpPr>
          <p:nvPr>
            <p:ph type="body" sz="quarter" idx="11" hasCustomPrompt="1"/>
          </p:nvPr>
        </p:nvSpPr>
        <p:spPr>
          <a:xfrm>
            <a:off x="698347" y="2784348"/>
            <a:ext cx="7740757" cy="732282"/>
          </a:xfrm>
          <a:prstGeom prst="rect">
            <a:avLst/>
          </a:prstGeom>
        </p:spPr>
        <p:txBody>
          <a:bodyPr lIns="0" tIns="0" rIns="0" bIns="0"/>
          <a:lstStyle>
            <a:lvl1pPr marL="0" indent="0" algn="ctr">
              <a:lnSpc>
                <a:spcPct val="100000"/>
              </a:lnSpc>
              <a:spcBef>
                <a:spcPts val="0"/>
              </a:spcBef>
              <a:buNone/>
              <a:defRPr lang="it-IT" sz="2400" b="0" i="1" smtClean="0">
                <a:solidFill>
                  <a:srgbClr val="0077BE"/>
                </a:solidFill>
                <a:effectLst/>
              </a:defRPr>
            </a:lvl1pPr>
          </a:lstStyle>
          <a:p>
            <a:r>
              <a:rPr lang="it-IT" i="1" err="1">
                <a:solidFill>
                  <a:srgbClr val="FFFFFF"/>
                </a:solidFill>
                <a:effectLst/>
                <a:latin typeface="Arial" panose="020B0604020202020204" pitchFamily="34" charset="0"/>
              </a:rPr>
              <a:t>This</a:t>
            </a:r>
            <a:r>
              <a:rPr lang="it-IT" i="1">
                <a:solidFill>
                  <a:srgbClr val="FFFFFF"/>
                </a:solidFill>
                <a:effectLst/>
                <a:latin typeface="Arial" panose="020B0604020202020204" pitchFamily="34" charset="0"/>
              </a:rPr>
              <a:t> </a:t>
            </a:r>
            <a:r>
              <a:rPr lang="it-IT" i="1" err="1">
                <a:solidFill>
                  <a:srgbClr val="FFFFFF"/>
                </a:solidFill>
                <a:effectLst/>
                <a:latin typeface="Arial" panose="020B0604020202020204" pitchFamily="34" charset="0"/>
              </a:rPr>
              <a:t>is</a:t>
            </a:r>
            <a:r>
              <a:rPr lang="it-IT" i="1">
                <a:solidFill>
                  <a:srgbClr val="FFFFFF"/>
                </a:solidFill>
                <a:effectLst/>
                <a:latin typeface="Arial" panose="020B0604020202020204" pitchFamily="34" charset="0"/>
              </a:rPr>
              <a:t> the </a:t>
            </a:r>
            <a:r>
              <a:rPr lang="it-IT" i="1" err="1">
                <a:solidFill>
                  <a:srgbClr val="FFFFFF"/>
                </a:solidFill>
                <a:effectLst/>
                <a:latin typeface="Arial" panose="020B0604020202020204" pitchFamily="34" charset="0"/>
              </a:rPr>
              <a:t>author’s</a:t>
            </a:r>
            <a:r>
              <a:rPr lang="it-IT" i="1">
                <a:solidFill>
                  <a:srgbClr val="FFFFFF"/>
                </a:solidFill>
                <a:effectLst/>
                <a:latin typeface="Arial" panose="020B0604020202020204" pitchFamily="34" charset="0"/>
              </a:rPr>
              <a:t> </a:t>
            </a:r>
            <a:r>
              <a:rPr lang="it-IT" i="1" err="1">
                <a:solidFill>
                  <a:srgbClr val="FFFFFF"/>
                </a:solidFill>
                <a:effectLst/>
                <a:latin typeface="Arial" panose="020B0604020202020204" pitchFamily="34" charset="0"/>
              </a:rPr>
              <a:t>name</a:t>
            </a:r>
            <a:endParaRPr lang="it-IT">
              <a:solidFill>
                <a:srgbClr val="FFFFFF"/>
              </a:solidFill>
              <a:effectLst/>
              <a:latin typeface="Arial" panose="020B0604020202020204" pitchFamily="34" charset="0"/>
            </a:endParaRPr>
          </a:p>
          <a:p>
            <a:r>
              <a:rPr lang="it-IT" i="1">
                <a:solidFill>
                  <a:srgbClr val="FFFFFF"/>
                </a:solidFill>
                <a:effectLst/>
                <a:latin typeface="Arial" panose="020B0604020202020204" pitchFamily="34" charset="0"/>
              </a:rPr>
              <a:t>Date and location</a:t>
            </a:r>
            <a:endParaRPr lang="it-IT">
              <a:solidFill>
                <a:srgbClr val="FFFFFF"/>
              </a:solidFill>
              <a:effectLst/>
              <a:latin typeface="Arial" panose="020B0604020202020204" pitchFamily="34" charset="0"/>
            </a:endParaRPr>
          </a:p>
        </p:txBody>
      </p:sp>
      <p:pic>
        <p:nvPicPr>
          <p:cNvPr id="10" name="Picture 9">
            <a:extLst>
              <a:ext uri="{FF2B5EF4-FFF2-40B4-BE49-F238E27FC236}">
                <a16:creationId xmlns:a16="http://schemas.microsoft.com/office/drawing/2014/main" id="{52BE49CA-2129-87EE-9A0C-FA64B1B750E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4657130"/>
            <a:ext cx="4572298" cy="138113"/>
          </a:xfrm>
          <a:prstGeom prst="rect">
            <a:avLst/>
          </a:prstGeom>
        </p:spPr>
      </p:pic>
      <p:pic>
        <p:nvPicPr>
          <p:cNvPr id="11" name="Immagine 6">
            <a:extLst>
              <a:ext uri="{FF2B5EF4-FFF2-40B4-BE49-F238E27FC236}">
                <a16:creationId xmlns:a16="http://schemas.microsoft.com/office/drawing/2014/main" id="{34E512DC-F9B8-196C-6A3A-871D7D738BF5}"/>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8041488" y="314801"/>
            <a:ext cx="779990" cy="535663"/>
          </a:xfrm>
          <a:prstGeom prst="rect">
            <a:avLst/>
          </a:prstGeom>
        </p:spPr>
      </p:pic>
    </p:spTree>
    <p:extLst>
      <p:ext uri="{BB962C8B-B14F-4D97-AF65-F5344CB8AC3E}">
        <p14:creationId xmlns:p14="http://schemas.microsoft.com/office/powerpoint/2010/main" val="23714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1T+WB">
    <p:bg>
      <p:bgPr>
        <a:solidFill>
          <a:schemeClr val="bg1"/>
        </a:solidFill>
        <a:effectLst/>
      </p:bgPr>
    </p:bg>
    <p:spTree>
      <p:nvGrpSpPr>
        <p:cNvPr id="1" name=""/>
        <p:cNvGrpSpPr/>
        <p:nvPr/>
      </p:nvGrpSpPr>
      <p:grpSpPr>
        <a:xfrm>
          <a:off x="0" y="0"/>
          <a:ext cx="0" cy="0"/>
          <a:chOff x="0" y="0"/>
          <a:chExt cx="0" cy="0"/>
        </a:xfrm>
      </p:grpSpPr>
      <p:pic>
        <p:nvPicPr>
          <p:cNvPr id="10" name="Immagine 6">
            <a:extLst>
              <a:ext uri="{FF2B5EF4-FFF2-40B4-BE49-F238E27FC236}">
                <a16:creationId xmlns:a16="http://schemas.microsoft.com/office/drawing/2014/main" id="{FFCF1EC6-E0AF-6BFA-1557-142EEC0213D6}"/>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488" y="314801"/>
            <a:ext cx="779990" cy="535663"/>
          </a:xfrm>
          <a:prstGeom prst="rect">
            <a:avLst/>
          </a:prstGeom>
        </p:spPr>
      </p:pic>
      <p:sp>
        <p:nvSpPr>
          <p:cNvPr id="9" name="Text Placeholder 2">
            <a:extLst>
              <a:ext uri="{FF2B5EF4-FFF2-40B4-BE49-F238E27FC236}">
                <a16:creationId xmlns:a16="http://schemas.microsoft.com/office/drawing/2014/main" id="{32359D10-AB0D-D844-8C8B-07E36BBC1555}"/>
              </a:ext>
            </a:extLst>
          </p:cNvPr>
          <p:cNvSpPr>
            <a:spLocks noGrp="1"/>
          </p:cNvSpPr>
          <p:nvPr>
            <p:ph type="body" sz="quarter" idx="19" hasCustomPrompt="1"/>
          </p:nvPr>
        </p:nvSpPr>
        <p:spPr>
          <a:xfrm>
            <a:off x="698347" y="825500"/>
            <a:ext cx="7028717" cy="413830"/>
          </a:xfrm>
          <a:prstGeom prst="rect">
            <a:avLst/>
          </a:prstGeom>
        </p:spPr>
        <p:txBody>
          <a:bodyPr lIns="0" tIns="0" rIns="0" bIns="0" anchor="b"/>
          <a:lstStyle>
            <a:lvl1pPr marL="0" indent="0">
              <a:buNone/>
              <a:defRPr sz="1875" i="1">
                <a:solidFill>
                  <a:srgbClr val="FFA400"/>
                </a:solidFill>
              </a:defRPr>
            </a:lvl1pPr>
            <a:lvl2pPr marL="342883" indent="0">
              <a:buNone/>
              <a:defRPr sz="1875" i="1">
                <a:solidFill>
                  <a:srgbClr val="FFA400"/>
                </a:solidFill>
              </a:defRPr>
            </a:lvl2pPr>
            <a:lvl3pPr marL="685766" indent="0">
              <a:buNone/>
              <a:defRPr sz="1875" i="1">
                <a:solidFill>
                  <a:srgbClr val="FFA400"/>
                </a:solidFill>
              </a:defRPr>
            </a:lvl3pPr>
            <a:lvl4pPr marL="1028649" indent="0">
              <a:buNone/>
              <a:defRPr sz="1875" i="1">
                <a:solidFill>
                  <a:srgbClr val="FFA400"/>
                </a:solidFill>
              </a:defRPr>
            </a:lvl4pPr>
            <a:lvl5pPr marL="1371531" indent="0">
              <a:buNone/>
              <a:defRPr sz="1875" i="1">
                <a:solidFill>
                  <a:srgbClr val="FFA400"/>
                </a:solidFill>
              </a:defRPr>
            </a:lvl5pPr>
          </a:lstStyle>
          <a:p>
            <a:r>
              <a:rPr lang="it-IT" sz="1875" b="0" i="1" err="1">
                <a:solidFill>
                  <a:srgbClr val="FFA400"/>
                </a:solidFill>
              </a:rPr>
              <a:t>Add</a:t>
            </a:r>
            <a:r>
              <a:rPr lang="it-IT" sz="1875" b="0" i="1">
                <a:solidFill>
                  <a:srgbClr val="FFA400"/>
                </a:solidFill>
              </a:rPr>
              <a:t> on Arial </a:t>
            </a:r>
            <a:r>
              <a:rPr lang="it-IT" sz="1875" b="0" i="1" err="1">
                <a:solidFill>
                  <a:srgbClr val="FFA400"/>
                </a:solidFill>
              </a:rPr>
              <a:t>Italic</a:t>
            </a:r>
            <a:r>
              <a:rPr lang="it-IT" sz="1875" b="0" i="1">
                <a:solidFill>
                  <a:srgbClr val="FFA400"/>
                </a:solidFill>
              </a:rPr>
              <a:t>, 50pt, </a:t>
            </a:r>
            <a:r>
              <a:rPr lang="it-IT" sz="1875" b="0" i="1" err="1">
                <a:solidFill>
                  <a:srgbClr val="FFA400"/>
                </a:solidFill>
              </a:rPr>
              <a:t>orange</a:t>
            </a:r>
            <a:endParaRPr lang="it-IT" sz="1875" b="0" i="1">
              <a:solidFill>
                <a:srgbClr val="FFA400"/>
              </a:solidFill>
            </a:endParaRPr>
          </a:p>
        </p:txBody>
      </p:sp>
      <p:sp>
        <p:nvSpPr>
          <p:cNvPr id="8" name="Text Placeholder 2">
            <a:extLst>
              <a:ext uri="{FF2B5EF4-FFF2-40B4-BE49-F238E27FC236}">
                <a16:creationId xmlns:a16="http://schemas.microsoft.com/office/drawing/2014/main" id="{7A437893-8931-456E-D89D-53CFD27A4FAA}"/>
              </a:ext>
            </a:extLst>
          </p:cNvPr>
          <p:cNvSpPr>
            <a:spLocks noGrp="1"/>
          </p:cNvSpPr>
          <p:nvPr>
            <p:ph type="body" sz="quarter" idx="17"/>
          </p:nvPr>
        </p:nvSpPr>
        <p:spPr>
          <a:xfrm>
            <a:off x="705802" y="1522215"/>
            <a:ext cx="7733348" cy="2908101"/>
          </a:xfrm>
          <a:prstGeom prst="rect">
            <a:avLst/>
          </a:prstGeom>
        </p:spPr>
        <p:txBody>
          <a:bodyPr lIns="0" tIns="0" rIns="0" bIns="0"/>
          <a:lstStyle>
            <a:lvl1pPr>
              <a:lnSpc>
                <a:spcPct val="100000"/>
              </a:lnSpc>
              <a:spcAft>
                <a:spcPts val="300"/>
              </a:spcAft>
              <a:buClr>
                <a:srgbClr val="0077BE"/>
              </a:buClr>
              <a:defRPr sz="1800"/>
            </a:lvl1pPr>
            <a:lvl2pPr>
              <a:lnSpc>
                <a:spcPct val="100000"/>
              </a:lnSpc>
              <a:spcAft>
                <a:spcPts val="300"/>
              </a:spcAft>
              <a:buClr>
                <a:srgbClr val="FFA400"/>
              </a:buClr>
              <a:defRPr sz="1800"/>
            </a:lvl2pPr>
            <a:lvl3pPr>
              <a:buClr>
                <a:srgbClr val="0077BE"/>
              </a:buClr>
              <a:defRPr/>
            </a:lvl3pPr>
            <a:lvl4pPr>
              <a:buClr>
                <a:srgbClr val="0077BE"/>
              </a:buClr>
              <a:defRPr/>
            </a:lvl4pPr>
            <a:lvl5pPr>
              <a:buClr>
                <a:srgbClr val="0077BE"/>
              </a:buClr>
              <a:defRPr/>
            </a:lvl5pPr>
          </a:lstStyle>
          <a:p>
            <a:pPr lvl="0"/>
            <a:r>
              <a:rPr lang="en-US"/>
              <a:t>Click to edit Master text styles</a:t>
            </a:r>
          </a:p>
          <a:p>
            <a:pPr lvl="1"/>
            <a:r>
              <a:rPr lang="en-US"/>
              <a:t>Second level</a:t>
            </a:r>
          </a:p>
        </p:txBody>
      </p:sp>
      <p:sp>
        <p:nvSpPr>
          <p:cNvPr id="11" name="Title 12">
            <a:extLst>
              <a:ext uri="{FF2B5EF4-FFF2-40B4-BE49-F238E27FC236}">
                <a16:creationId xmlns:a16="http://schemas.microsoft.com/office/drawing/2014/main" id="{72B61FFC-B0A6-CD3D-36E8-08A757C42F37}"/>
              </a:ext>
            </a:extLst>
          </p:cNvPr>
          <p:cNvSpPr>
            <a:spLocks noGrp="1"/>
          </p:cNvSpPr>
          <p:nvPr>
            <p:ph type="title"/>
          </p:nvPr>
        </p:nvSpPr>
        <p:spPr>
          <a:xfrm>
            <a:off x="668710" y="339726"/>
            <a:ext cx="7065499" cy="586942"/>
          </a:xfrm>
          <a:prstGeom prst="rect">
            <a:avLst/>
          </a:prstGeom>
        </p:spPr>
        <p:txBody>
          <a:bodyPr lIns="0" tIns="0" rIns="0" bIns="0" anchor="b">
            <a:noAutofit/>
          </a:bodyPr>
          <a:lstStyle>
            <a:lvl1pPr>
              <a:defRPr sz="3000" b="1">
                <a:solidFill>
                  <a:srgbClr val="0077BE"/>
                </a:solidFill>
              </a:defRPr>
            </a:lvl1pPr>
          </a:lstStyle>
          <a:p>
            <a:r>
              <a:rPr lang="en-US"/>
              <a:t>Click to edit Master title style</a:t>
            </a:r>
            <a:endParaRPr lang="en-GB"/>
          </a:p>
        </p:txBody>
      </p:sp>
      <p:cxnSp>
        <p:nvCxnSpPr>
          <p:cNvPr id="7" name="Connettore 1 6">
            <a:extLst>
              <a:ext uri="{FF2B5EF4-FFF2-40B4-BE49-F238E27FC236}">
                <a16:creationId xmlns:a16="http://schemas.microsoft.com/office/drawing/2014/main" id="{01E11683-65FF-AC43-ADC6-D8A6E0ED482A}"/>
              </a:ext>
            </a:extLst>
          </p:cNvPr>
          <p:cNvCxnSpPr>
            <a:cxnSpLocks/>
          </p:cNvCxnSpPr>
          <p:nvPr userDrawn="1"/>
        </p:nvCxnSpPr>
        <p:spPr>
          <a:xfrm>
            <a:off x="0" y="4787900"/>
            <a:ext cx="4572298"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Segnaposto testo 3">
            <a:extLst>
              <a:ext uri="{FF2B5EF4-FFF2-40B4-BE49-F238E27FC236}">
                <a16:creationId xmlns:a16="http://schemas.microsoft.com/office/drawing/2014/main" id="{D9D0BE0E-B947-DC4E-9EDB-709EE6E96453}"/>
              </a:ext>
            </a:extLst>
          </p:cNvPr>
          <p:cNvSpPr>
            <a:spLocks noGrp="1"/>
          </p:cNvSpPr>
          <p:nvPr>
            <p:ph type="body" sz="quarter" idx="13" hasCustomPrompt="1"/>
          </p:nvPr>
        </p:nvSpPr>
        <p:spPr>
          <a:xfrm>
            <a:off x="704850" y="4787900"/>
            <a:ext cx="3867150" cy="355600"/>
          </a:xfrm>
          <a:prstGeom prst="rect">
            <a:avLst/>
          </a:prstGeom>
        </p:spPr>
        <p:txBody>
          <a:bodyPr lIns="0" tIns="0" rIns="0" bIns="0" anchor="ctr"/>
          <a:lstStyle>
            <a:lvl1pPr marL="0" indent="0">
              <a:buNone/>
              <a:defRPr sz="900" i="0"/>
            </a:lvl1pPr>
          </a:lstStyle>
          <a:p>
            <a:r>
              <a:rPr lang="it-IT" sz="900">
                <a:solidFill>
                  <a:schemeClr val="tx1">
                    <a:lumMod val="95000"/>
                    <a:lumOff val="5000"/>
                  </a:schemeClr>
                </a:solidFill>
                <a:cs typeface="Arial" panose="020B0604020202020204" pitchFamily="34" charset="0"/>
              </a:rPr>
              <a:t>ESO: 60 </a:t>
            </a:r>
            <a:r>
              <a:rPr lang="it-IT" sz="900" err="1">
                <a:solidFill>
                  <a:schemeClr val="tx1">
                    <a:lumMod val="95000"/>
                    <a:lumOff val="5000"/>
                  </a:schemeClr>
                </a:solidFill>
                <a:cs typeface="Arial" panose="020B0604020202020204" pitchFamily="34" charset="0"/>
              </a:rPr>
              <a:t>years</a:t>
            </a:r>
            <a:r>
              <a:rPr lang="it-IT" sz="900">
                <a:solidFill>
                  <a:schemeClr val="tx1">
                    <a:lumMod val="95000"/>
                    <a:lumOff val="5000"/>
                  </a:schemeClr>
                </a:solidFill>
                <a:cs typeface="Arial" panose="020B0604020202020204" pitchFamily="34" charset="0"/>
              </a:rPr>
              <a:t> </a:t>
            </a:r>
            <a:r>
              <a:rPr lang="it-IT" sz="900" err="1">
                <a:solidFill>
                  <a:schemeClr val="tx1">
                    <a:lumMod val="95000"/>
                    <a:lumOff val="5000"/>
                  </a:schemeClr>
                </a:solidFill>
                <a:cs typeface="Arial" panose="020B0604020202020204" pitchFamily="34" charset="0"/>
              </a:rPr>
              <a:t>discovering</a:t>
            </a:r>
            <a:r>
              <a:rPr lang="it-IT" sz="900">
                <a:solidFill>
                  <a:schemeClr val="tx1">
                    <a:lumMod val="95000"/>
                    <a:lumOff val="5000"/>
                  </a:schemeClr>
                </a:solidFill>
                <a:cs typeface="Arial" panose="020B0604020202020204" pitchFamily="34" charset="0"/>
              </a:rPr>
              <a:t> the secrets of the </a:t>
            </a:r>
            <a:r>
              <a:rPr lang="it-IT" sz="900" err="1">
                <a:solidFill>
                  <a:schemeClr val="tx1">
                    <a:lumMod val="95000"/>
                    <a:lumOff val="5000"/>
                  </a:schemeClr>
                </a:solidFill>
                <a:cs typeface="Arial" panose="020B0604020202020204" pitchFamily="34" charset="0"/>
              </a:rPr>
              <a:t>Universe</a:t>
            </a:r>
            <a:r>
              <a:rPr lang="it-IT" sz="900">
                <a:solidFill>
                  <a:schemeClr val="tx1">
                    <a:lumMod val="95000"/>
                    <a:lumOff val="5000"/>
                  </a:schemeClr>
                </a:solidFill>
                <a:cs typeface="Arial" panose="020B0604020202020204" pitchFamily="34" charset="0"/>
              </a:rPr>
              <a:t> and </a:t>
            </a:r>
            <a:r>
              <a:rPr lang="it-IT" sz="900" err="1">
                <a:solidFill>
                  <a:schemeClr val="tx1">
                    <a:lumMod val="95000"/>
                    <a:lumOff val="5000"/>
                  </a:schemeClr>
                </a:solidFill>
                <a:cs typeface="Arial" panose="020B0604020202020204" pitchFamily="34" charset="0"/>
              </a:rPr>
              <a:t>looking</a:t>
            </a:r>
            <a:r>
              <a:rPr lang="it-IT" sz="900">
                <a:solidFill>
                  <a:schemeClr val="tx1">
                    <a:lumMod val="95000"/>
                    <a:lumOff val="5000"/>
                  </a:schemeClr>
                </a:solidFill>
                <a:cs typeface="Arial" panose="020B0604020202020204" pitchFamily="34" charset="0"/>
              </a:rPr>
              <a:t> </a:t>
            </a:r>
            <a:r>
              <a:rPr lang="it-IT" sz="900" err="1">
                <a:solidFill>
                  <a:schemeClr val="tx1">
                    <a:lumMod val="95000"/>
                    <a:lumOff val="5000"/>
                  </a:schemeClr>
                </a:solidFill>
                <a:cs typeface="Arial" panose="020B0604020202020204" pitchFamily="34" charset="0"/>
              </a:rPr>
              <a:t>ahead</a:t>
            </a:r>
            <a:endParaRPr lang="it-IT" sz="900">
              <a:solidFill>
                <a:schemeClr val="tx1">
                  <a:lumMod val="95000"/>
                  <a:lumOff val="5000"/>
                </a:schemeClr>
              </a:solidFill>
              <a:cs typeface="Arial" panose="020B0604020202020204" pitchFamily="34" charset="0"/>
            </a:endParaRPr>
          </a:p>
        </p:txBody>
      </p:sp>
    </p:spTree>
    <p:extLst>
      <p:ext uri="{BB962C8B-B14F-4D97-AF65-F5344CB8AC3E}">
        <p14:creationId xmlns:p14="http://schemas.microsoft.com/office/powerpoint/2010/main" val="2397594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T+WB">
    <p:bg>
      <p:bgPr>
        <a:solidFill>
          <a:schemeClr val="bg1"/>
        </a:solidFill>
        <a:effectLst/>
      </p:bgPr>
    </p:bg>
    <p:spTree>
      <p:nvGrpSpPr>
        <p:cNvPr id="1" name=""/>
        <p:cNvGrpSpPr/>
        <p:nvPr/>
      </p:nvGrpSpPr>
      <p:grpSpPr>
        <a:xfrm>
          <a:off x="0" y="0"/>
          <a:ext cx="0" cy="0"/>
          <a:chOff x="0" y="0"/>
          <a:chExt cx="0" cy="0"/>
        </a:xfrm>
      </p:grpSpPr>
      <p:cxnSp>
        <p:nvCxnSpPr>
          <p:cNvPr id="5" name="Connettore 1 4">
            <a:extLst>
              <a:ext uri="{FF2B5EF4-FFF2-40B4-BE49-F238E27FC236}">
                <a16:creationId xmlns:a16="http://schemas.microsoft.com/office/drawing/2014/main" id="{D65ACC9E-0FFB-CD47-84D2-CD21A665942B}"/>
              </a:ext>
            </a:extLst>
          </p:cNvPr>
          <p:cNvCxnSpPr/>
          <p:nvPr userDrawn="1"/>
        </p:nvCxnSpPr>
        <p:spPr>
          <a:xfrm>
            <a:off x="0" y="4788099"/>
            <a:ext cx="457229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Immagine 6">
            <a:extLst>
              <a:ext uri="{FF2B5EF4-FFF2-40B4-BE49-F238E27FC236}">
                <a16:creationId xmlns:a16="http://schemas.microsoft.com/office/drawing/2014/main" id="{CEECEA6E-FBE5-DB47-4354-A5648D4C3B0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488" y="314801"/>
            <a:ext cx="779990" cy="535663"/>
          </a:xfrm>
          <a:prstGeom prst="rect">
            <a:avLst/>
          </a:prstGeom>
        </p:spPr>
      </p:pic>
      <p:sp>
        <p:nvSpPr>
          <p:cNvPr id="10" name="Text Placeholder 2">
            <a:extLst>
              <a:ext uri="{FF2B5EF4-FFF2-40B4-BE49-F238E27FC236}">
                <a16:creationId xmlns:a16="http://schemas.microsoft.com/office/drawing/2014/main" id="{13125D41-2E74-0C9B-5064-B10DCCCCA5FA}"/>
              </a:ext>
            </a:extLst>
          </p:cNvPr>
          <p:cNvSpPr>
            <a:spLocks noGrp="1"/>
          </p:cNvSpPr>
          <p:nvPr>
            <p:ph type="body" sz="quarter" idx="17" hasCustomPrompt="1"/>
          </p:nvPr>
        </p:nvSpPr>
        <p:spPr>
          <a:xfrm>
            <a:off x="705802" y="1181101"/>
            <a:ext cx="3722421" cy="3249216"/>
          </a:xfrm>
          <a:prstGeom prst="rect">
            <a:avLst/>
          </a:prstGeom>
        </p:spPr>
        <p:txBody>
          <a:bodyPr lIns="0" tIns="0" rIns="0" anchor="ctr"/>
          <a:lstStyle>
            <a:lvl1pPr marL="0" indent="0">
              <a:lnSpc>
                <a:spcPct val="100000"/>
              </a:lnSpc>
              <a:buClr>
                <a:srgbClr val="0077BE"/>
              </a:buClr>
              <a:buFont typeface="Arial" panose="020B0604020202020204" pitchFamily="34" charset="0"/>
              <a:buNone/>
              <a:defRPr sz="1800"/>
            </a:lvl1pPr>
            <a:lvl2pPr>
              <a:lnSpc>
                <a:spcPts val="2175"/>
              </a:lnSpc>
              <a:buClr>
                <a:srgbClr val="FFA400"/>
              </a:buClr>
              <a:defRPr sz="1500"/>
            </a:lvl2pPr>
            <a:lvl3pPr>
              <a:buClr>
                <a:srgbClr val="0077BE"/>
              </a:buClr>
              <a:defRPr/>
            </a:lvl3pPr>
            <a:lvl4pPr>
              <a:buClr>
                <a:srgbClr val="0077BE"/>
              </a:buClr>
              <a:defRPr/>
            </a:lvl4pPr>
            <a:lvl5pPr>
              <a:buClr>
                <a:srgbClr val="0077BE"/>
              </a:buClr>
              <a:defRPr/>
            </a:lvl5pPr>
          </a:lstStyle>
          <a:p>
            <a:r>
              <a:rPr lang="en-US" b="1">
                <a:effectLst/>
                <a:latin typeface="Arial" panose="020B0604020202020204" pitchFamily="34" charset="0"/>
              </a:rPr>
              <a:t>2-COLUMN TEXT </a:t>
            </a:r>
          </a:p>
          <a:p>
            <a:r>
              <a:rPr lang="en-US" b="1">
                <a:effectLst/>
                <a:latin typeface="Arial" panose="020B0604020202020204" pitchFamily="34" charset="0"/>
              </a:rPr>
              <a:t>+ WHITE BACKGROUND</a:t>
            </a:r>
          </a:p>
          <a:p>
            <a:r>
              <a:rPr lang="en-US" b="1">
                <a:effectLst/>
                <a:latin typeface="Arial" panose="020B0604020202020204" pitchFamily="34" charset="0"/>
              </a:rPr>
              <a:t>Arial Bold, 18pt, black</a:t>
            </a:r>
            <a:endParaRPr lang="en-US">
              <a:effectLst/>
              <a:latin typeface="Arial" panose="020B0604020202020204" pitchFamily="34" charset="0"/>
            </a:endParaRPr>
          </a:p>
        </p:txBody>
      </p:sp>
      <p:sp>
        <p:nvSpPr>
          <p:cNvPr id="15" name="Title 12">
            <a:extLst>
              <a:ext uri="{FF2B5EF4-FFF2-40B4-BE49-F238E27FC236}">
                <a16:creationId xmlns:a16="http://schemas.microsoft.com/office/drawing/2014/main" id="{24C7574E-C6E9-3CAD-FE36-8A5038C6E875}"/>
              </a:ext>
            </a:extLst>
          </p:cNvPr>
          <p:cNvSpPr>
            <a:spLocks noGrp="1"/>
          </p:cNvSpPr>
          <p:nvPr>
            <p:ph type="title"/>
          </p:nvPr>
        </p:nvSpPr>
        <p:spPr>
          <a:xfrm>
            <a:off x="668710" y="401752"/>
            <a:ext cx="7065499" cy="510739"/>
          </a:xfrm>
          <a:prstGeom prst="rect">
            <a:avLst/>
          </a:prstGeom>
        </p:spPr>
        <p:txBody>
          <a:bodyPr lIns="0" tIns="0" rIns="0" bIns="0" anchor="b">
            <a:noAutofit/>
          </a:bodyPr>
          <a:lstStyle>
            <a:lvl1pPr>
              <a:defRPr sz="3000" b="1">
                <a:solidFill>
                  <a:srgbClr val="0077BE"/>
                </a:solidFill>
              </a:defRPr>
            </a:lvl1pPr>
          </a:lstStyle>
          <a:p>
            <a:r>
              <a:rPr lang="en-US"/>
              <a:t>Click to edit Master title style</a:t>
            </a:r>
            <a:endParaRPr lang="en-GB"/>
          </a:p>
        </p:txBody>
      </p:sp>
      <p:sp>
        <p:nvSpPr>
          <p:cNvPr id="16" name="Text Placeholder 2">
            <a:extLst>
              <a:ext uri="{FF2B5EF4-FFF2-40B4-BE49-F238E27FC236}">
                <a16:creationId xmlns:a16="http://schemas.microsoft.com/office/drawing/2014/main" id="{385238D5-B8C4-7749-7FC0-584E09E53A74}"/>
              </a:ext>
            </a:extLst>
          </p:cNvPr>
          <p:cNvSpPr>
            <a:spLocks noGrp="1"/>
          </p:cNvSpPr>
          <p:nvPr>
            <p:ph type="body" sz="quarter" idx="18" hasCustomPrompt="1"/>
          </p:nvPr>
        </p:nvSpPr>
        <p:spPr>
          <a:xfrm>
            <a:off x="4719002" y="1181101"/>
            <a:ext cx="3722421" cy="3249216"/>
          </a:xfrm>
          <a:prstGeom prst="rect">
            <a:avLst/>
          </a:prstGeom>
        </p:spPr>
        <p:txBody>
          <a:bodyPr lIns="0" tIns="0" rIns="0" anchor="ctr"/>
          <a:lstStyle>
            <a:lvl1pPr marL="0" indent="0">
              <a:lnSpc>
                <a:spcPct val="100000"/>
              </a:lnSpc>
              <a:buClr>
                <a:srgbClr val="0077BE"/>
              </a:buClr>
              <a:buFont typeface="Arial" panose="020B0604020202020204" pitchFamily="34" charset="0"/>
              <a:buNone/>
              <a:defRPr sz="1800"/>
            </a:lvl1pPr>
            <a:lvl2pPr>
              <a:lnSpc>
                <a:spcPts val="2175"/>
              </a:lnSpc>
              <a:buClr>
                <a:srgbClr val="FFA400"/>
              </a:buClr>
              <a:defRPr sz="1500"/>
            </a:lvl2pPr>
            <a:lvl3pPr>
              <a:buClr>
                <a:srgbClr val="0077BE"/>
              </a:buClr>
              <a:defRPr/>
            </a:lvl3pPr>
            <a:lvl4pPr>
              <a:buClr>
                <a:srgbClr val="0077BE"/>
              </a:buClr>
              <a:defRPr/>
            </a:lvl4pPr>
            <a:lvl5pPr>
              <a:buClr>
                <a:srgbClr val="0077BE"/>
              </a:buClr>
              <a:defRPr/>
            </a:lvl5pPr>
          </a:lstStyle>
          <a:p>
            <a:r>
              <a:rPr lang="en-US" b="1">
                <a:effectLst/>
                <a:latin typeface="Arial" panose="020B0604020202020204" pitchFamily="34" charset="0"/>
              </a:rPr>
              <a:t>2-COLUMN TEXT </a:t>
            </a:r>
          </a:p>
          <a:p>
            <a:r>
              <a:rPr lang="en-US" b="1">
                <a:effectLst/>
                <a:latin typeface="Arial" panose="020B0604020202020204" pitchFamily="34" charset="0"/>
              </a:rPr>
              <a:t>+ WHITE BACKGROUND</a:t>
            </a:r>
          </a:p>
          <a:p>
            <a:r>
              <a:rPr lang="en-US" b="1">
                <a:effectLst/>
                <a:latin typeface="Arial" panose="020B0604020202020204" pitchFamily="34" charset="0"/>
              </a:rPr>
              <a:t>Arial Bold, 18pt, black</a:t>
            </a:r>
            <a:endParaRPr lang="en-US">
              <a:effectLst/>
              <a:latin typeface="Arial" panose="020B0604020202020204" pitchFamily="34" charset="0"/>
            </a:endParaRPr>
          </a:p>
        </p:txBody>
      </p:sp>
      <p:cxnSp>
        <p:nvCxnSpPr>
          <p:cNvPr id="8" name="Connettore 1 7">
            <a:extLst>
              <a:ext uri="{FF2B5EF4-FFF2-40B4-BE49-F238E27FC236}">
                <a16:creationId xmlns:a16="http://schemas.microsoft.com/office/drawing/2014/main" id="{CF586EAE-8583-6346-8FE8-90A25289D559}"/>
              </a:ext>
            </a:extLst>
          </p:cNvPr>
          <p:cNvCxnSpPr>
            <a:cxnSpLocks/>
          </p:cNvCxnSpPr>
          <p:nvPr userDrawn="1"/>
        </p:nvCxnSpPr>
        <p:spPr>
          <a:xfrm>
            <a:off x="0" y="4787900"/>
            <a:ext cx="457229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Segnaposto testo 3">
            <a:extLst>
              <a:ext uri="{FF2B5EF4-FFF2-40B4-BE49-F238E27FC236}">
                <a16:creationId xmlns:a16="http://schemas.microsoft.com/office/drawing/2014/main" id="{0A359E92-20F7-FB4A-AD7D-A940245D1522}"/>
              </a:ext>
            </a:extLst>
          </p:cNvPr>
          <p:cNvSpPr>
            <a:spLocks noGrp="1"/>
          </p:cNvSpPr>
          <p:nvPr>
            <p:ph type="body" sz="quarter" idx="13" hasCustomPrompt="1"/>
          </p:nvPr>
        </p:nvSpPr>
        <p:spPr>
          <a:xfrm>
            <a:off x="704850" y="4787900"/>
            <a:ext cx="3867150" cy="355600"/>
          </a:xfrm>
          <a:prstGeom prst="rect">
            <a:avLst/>
          </a:prstGeom>
        </p:spPr>
        <p:txBody>
          <a:bodyPr lIns="0" tIns="0" rIns="0" bIns="0" anchor="ctr"/>
          <a:lstStyle>
            <a:lvl1pPr marL="0" indent="0">
              <a:buNone/>
              <a:defRPr sz="900" i="0"/>
            </a:lvl1pPr>
          </a:lstStyle>
          <a:p>
            <a:r>
              <a:rPr lang="it-IT" sz="900">
                <a:solidFill>
                  <a:schemeClr val="tx1">
                    <a:lumMod val="95000"/>
                    <a:lumOff val="5000"/>
                  </a:schemeClr>
                </a:solidFill>
                <a:cs typeface="Arial" panose="020B0604020202020204" pitchFamily="34" charset="0"/>
              </a:rPr>
              <a:t>ESO: 60 </a:t>
            </a:r>
            <a:r>
              <a:rPr lang="it-IT" sz="900" err="1">
                <a:solidFill>
                  <a:schemeClr val="tx1">
                    <a:lumMod val="95000"/>
                    <a:lumOff val="5000"/>
                  </a:schemeClr>
                </a:solidFill>
                <a:cs typeface="Arial" panose="020B0604020202020204" pitchFamily="34" charset="0"/>
              </a:rPr>
              <a:t>years</a:t>
            </a:r>
            <a:r>
              <a:rPr lang="it-IT" sz="900">
                <a:solidFill>
                  <a:schemeClr val="tx1">
                    <a:lumMod val="95000"/>
                    <a:lumOff val="5000"/>
                  </a:schemeClr>
                </a:solidFill>
                <a:cs typeface="Arial" panose="020B0604020202020204" pitchFamily="34" charset="0"/>
              </a:rPr>
              <a:t> </a:t>
            </a:r>
            <a:r>
              <a:rPr lang="it-IT" sz="900" err="1">
                <a:solidFill>
                  <a:schemeClr val="tx1">
                    <a:lumMod val="95000"/>
                    <a:lumOff val="5000"/>
                  </a:schemeClr>
                </a:solidFill>
                <a:cs typeface="Arial" panose="020B0604020202020204" pitchFamily="34" charset="0"/>
              </a:rPr>
              <a:t>discovering</a:t>
            </a:r>
            <a:r>
              <a:rPr lang="it-IT" sz="900">
                <a:solidFill>
                  <a:schemeClr val="tx1">
                    <a:lumMod val="95000"/>
                    <a:lumOff val="5000"/>
                  </a:schemeClr>
                </a:solidFill>
                <a:cs typeface="Arial" panose="020B0604020202020204" pitchFamily="34" charset="0"/>
              </a:rPr>
              <a:t> the secrets of the </a:t>
            </a:r>
            <a:r>
              <a:rPr lang="it-IT" sz="900" err="1">
                <a:solidFill>
                  <a:schemeClr val="tx1">
                    <a:lumMod val="95000"/>
                    <a:lumOff val="5000"/>
                  </a:schemeClr>
                </a:solidFill>
                <a:cs typeface="Arial" panose="020B0604020202020204" pitchFamily="34" charset="0"/>
              </a:rPr>
              <a:t>Universe</a:t>
            </a:r>
            <a:r>
              <a:rPr lang="it-IT" sz="900">
                <a:solidFill>
                  <a:schemeClr val="tx1">
                    <a:lumMod val="95000"/>
                    <a:lumOff val="5000"/>
                  </a:schemeClr>
                </a:solidFill>
                <a:cs typeface="Arial" panose="020B0604020202020204" pitchFamily="34" charset="0"/>
              </a:rPr>
              <a:t> and </a:t>
            </a:r>
            <a:r>
              <a:rPr lang="it-IT" sz="900" err="1">
                <a:solidFill>
                  <a:schemeClr val="tx1">
                    <a:lumMod val="95000"/>
                    <a:lumOff val="5000"/>
                  </a:schemeClr>
                </a:solidFill>
                <a:cs typeface="Arial" panose="020B0604020202020204" pitchFamily="34" charset="0"/>
              </a:rPr>
              <a:t>looking</a:t>
            </a:r>
            <a:r>
              <a:rPr lang="it-IT" sz="900">
                <a:solidFill>
                  <a:schemeClr val="tx1">
                    <a:lumMod val="95000"/>
                    <a:lumOff val="5000"/>
                  </a:schemeClr>
                </a:solidFill>
                <a:cs typeface="Arial" panose="020B0604020202020204" pitchFamily="34" charset="0"/>
              </a:rPr>
              <a:t> </a:t>
            </a:r>
            <a:r>
              <a:rPr lang="it-IT" sz="900" err="1">
                <a:solidFill>
                  <a:schemeClr val="tx1">
                    <a:lumMod val="95000"/>
                    <a:lumOff val="5000"/>
                  </a:schemeClr>
                </a:solidFill>
                <a:cs typeface="Arial" panose="020B0604020202020204" pitchFamily="34" charset="0"/>
              </a:rPr>
              <a:t>ahead</a:t>
            </a:r>
            <a:endParaRPr lang="it-IT" sz="900">
              <a:solidFill>
                <a:schemeClr val="tx1">
                  <a:lumMod val="95000"/>
                  <a:lumOff val="5000"/>
                </a:schemeClr>
              </a:solidFill>
              <a:cs typeface="Arial" panose="020B0604020202020204" pitchFamily="34" charset="0"/>
            </a:endParaRPr>
          </a:p>
        </p:txBody>
      </p:sp>
    </p:spTree>
    <p:extLst>
      <p:ext uri="{BB962C8B-B14F-4D97-AF65-F5344CB8AC3E}">
        <p14:creationId xmlns:p14="http://schemas.microsoft.com/office/powerpoint/2010/main" val="408625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2TL+WB">
    <p:bg>
      <p:bgPr>
        <a:solidFill>
          <a:schemeClr val="bg1"/>
        </a:solidFill>
        <a:effectLst/>
      </p:bgPr>
    </p:bg>
    <p:spTree>
      <p:nvGrpSpPr>
        <p:cNvPr id="1" name=""/>
        <p:cNvGrpSpPr/>
        <p:nvPr/>
      </p:nvGrpSpPr>
      <p:grpSpPr>
        <a:xfrm>
          <a:off x="0" y="0"/>
          <a:ext cx="0" cy="0"/>
          <a:chOff x="0" y="0"/>
          <a:chExt cx="0" cy="0"/>
        </a:xfrm>
      </p:grpSpPr>
      <p:pic>
        <p:nvPicPr>
          <p:cNvPr id="12" name="Immagine 6">
            <a:extLst>
              <a:ext uri="{FF2B5EF4-FFF2-40B4-BE49-F238E27FC236}">
                <a16:creationId xmlns:a16="http://schemas.microsoft.com/office/drawing/2014/main" id="{CEECEA6E-FBE5-DB47-4354-A5648D4C3B0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488" y="314801"/>
            <a:ext cx="779990" cy="535663"/>
          </a:xfrm>
          <a:prstGeom prst="rect">
            <a:avLst/>
          </a:prstGeom>
        </p:spPr>
      </p:pic>
      <p:sp>
        <p:nvSpPr>
          <p:cNvPr id="3" name="Text Placeholder 2">
            <a:extLst>
              <a:ext uri="{FF2B5EF4-FFF2-40B4-BE49-F238E27FC236}">
                <a16:creationId xmlns:a16="http://schemas.microsoft.com/office/drawing/2014/main" id="{863CC888-81DA-873A-C978-51488CC92AEA}"/>
              </a:ext>
            </a:extLst>
          </p:cNvPr>
          <p:cNvSpPr>
            <a:spLocks noGrp="1"/>
          </p:cNvSpPr>
          <p:nvPr>
            <p:ph type="body" sz="quarter" idx="17"/>
          </p:nvPr>
        </p:nvSpPr>
        <p:spPr>
          <a:xfrm>
            <a:off x="698348" y="1181115"/>
            <a:ext cx="3729875" cy="3249202"/>
          </a:xfrm>
          <a:prstGeom prst="rect">
            <a:avLst/>
          </a:prstGeom>
        </p:spPr>
        <p:txBody>
          <a:bodyPr lIns="0" tIns="0" rIns="0" bIns="0"/>
          <a:lstStyle>
            <a:lvl1pPr>
              <a:lnSpc>
                <a:spcPct val="100000"/>
              </a:lnSpc>
              <a:buClr>
                <a:srgbClr val="0077BE"/>
              </a:buClr>
              <a:defRPr sz="1800"/>
            </a:lvl1pPr>
            <a:lvl2pPr>
              <a:lnSpc>
                <a:spcPct val="100000"/>
              </a:lnSpc>
              <a:buClr>
                <a:srgbClr val="FFA400"/>
              </a:buClr>
              <a:defRPr sz="1800"/>
            </a:lvl2pPr>
            <a:lvl3pPr>
              <a:buClr>
                <a:srgbClr val="0077BE"/>
              </a:buClr>
              <a:defRPr/>
            </a:lvl3pPr>
            <a:lvl4pPr>
              <a:buClr>
                <a:srgbClr val="0077BE"/>
              </a:buClr>
              <a:defRPr/>
            </a:lvl4pPr>
            <a:lvl5pPr>
              <a:buClr>
                <a:srgbClr val="0077BE"/>
              </a:buClr>
              <a:defRPr/>
            </a:lvl5pPr>
          </a:lstStyle>
          <a:p>
            <a:pPr lvl="0"/>
            <a:r>
              <a:rPr lang="en-US"/>
              <a:t>Click to edit Master text styles</a:t>
            </a:r>
          </a:p>
          <a:p>
            <a:pPr lvl="1"/>
            <a:r>
              <a:rPr lang="en-US"/>
              <a:t>Second level</a:t>
            </a:r>
          </a:p>
        </p:txBody>
      </p:sp>
      <p:sp>
        <p:nvSpPr>
          <p:cNvPr id="16" name="Text Placeholder 2">
            <a:extLst>
              <a:ext uri="{FF2B5EF4-FFF2-40B4-BE49-F238E27FC236}">
                <a16:creationId xmlns:a16="http://schemas.microsoft.com/office/drawing/2014/main" id="{4D9C42BB-BCBF-DE99-3E0E-F4003D9660E6}"/>
              </a:ext>
            </a:extLst>
          </p:cNvPr>
          <p:cNvSpPr>
            <a:spLocks noGrp="1"/>
          </p:cNvSpPr>
          <p:nvPr>
            <p:ph type="body" sz="quarter" idx="18"/>
          </p:nvPr>
        </p:nvSpPr>
        <p:spPr>
          <a:xfrm>
            <a:off x="4709048" y="1181101"/>
            <a:ext cx="3729875" cy="3249216"/>
          </a:xfrm>
          <a:prstGeom prst="rect">
            <a:avLst/>
          </a:prstGeom>
        </p:spPr>
        <p:txBody>
          <a:bodyPr lIns="0" tIns="0" rIns="0" bIns="0"/>
          <a:lstStyle>
            <a:lvl1pPr>
              <a:lnSpc>
                <a:spcPct val="100000"/>
              </a:lnSpc>
              <a:buClr>
                <a:srgbClr val="0077BE"/>
              </a:buClr>
              <a:defRPr sz="1800"/>
            </a:lvl1pPr>
            <a:lvl2pPr>
              <a:lnSpc>
                <a:spcPct val="100000"/>
              </a:lnSpc>
              <a:buClr>
                <a:srgbClr val="FFA400"/>
              </a:buClr>
              <a:defRPr sz="1800"/>
            </a:lvl2pPr>
            <a:lvl3pPr>
              <a:buClr>
                <a:srgbClr val="0077BE"/>
              </a:buClr>
              <a:defRPr/>
            </a:lvl3pPr>
            <a:lvl4pPr>
              <a:buClr>
                <a:srgbClr val="0077BE"/>
              </a:buClr>
              <a:defRPr/>
            </a:lvl4pPr>
            <a:lvl5pPr>
              <a:buClr>
                <a:srgbClr val="0077BE"/>
              </a:buClr>
              <a:defRPr/>
            </a:lvl5pPr>
          </a:lstStyle>
          <a:p>
            <a:pPr lvl="0"/>
            <a:r>
              <a:rPr lang="en-US"/>
              <a:t>Click to edit Master text styles</a:t>
            </a:r>
          </a:p>
          <a:p>
            <a:pPr lvl="1"/>
            <a:r>
              <a:rPr lang="en-US"/>
              <a:t>Second level</a:t>
            </a:r>
          </a:p>
        </p:txBody>
      </p:sp>
      <p:sp>
        <p:nvSpPr>
          <p:cNvPr id="11" name="Title 12">
            <a:extLst>
              <a:ext uri="{FF2B5EF4-FFF2-40B4-BE49-F238E27FC236}">
                <a16:creationId xmlns:a16="http://schemas.microsoft.com/office/drawing/2014/main" id="{8B17B7A4-B91D-CA07-91DC-5A273206C2AB}"/>
              </a:ext>
            </a:extLst>
          </p:cNvPr>
          <p:cNvSpPr>
            <a:spLocks noGrp="1"/>
          </p:cNvSpPr>
          <p:nvPr>
            <p:ph type="title"/>
          </p:nvPr>
        </p:nvSpPr>
        <p:spPr>
          <a:xfrm>
            <a:off x="668710" y="401752"/>
            <a:ext cx="7065499" cy="510739"/>
          </a:xfrm>
          <a:prstGeom prst="rect">
            <a:avLst/>
          </a:prstGeom>
        </p:spPr>
        <p:txBody>
          <a:bodyPr lIns="0" tIns="0" rIns="0" bIns="0" anchor="b">
            <a:noAutofit/>
          </a:bodyPr>
          <a:lstStyle>
            <a:lvl1pPr>
              <a:defRPr sz="3000" b="1">
                <a:solidFill>
                  <a:srgbClr val="0077BE"/>
                </a:solidFill>
              </a:defRPr>
            </a:lvl1pPr>
          </a:lstStyle>
          <a:p>
            <a:r>
              <a:rPr lang="en-US"/>
              <a:t>Click to edit Master title style</a:t>
            </a:r>
            <a:endParaRPr lang="en-GB"/>
          </a:p>
        </p:txBody>
      </p:sp>
      <p:cxnSp>
        <p:nvCxnSpPr>
          <p:cNvPr id="8" name="Connettore 1 7">
            <a:extLst>
              <a:ext uri="{FF2B5EF4-FFF2-40B4-BE49-F238E27FC236}">
                <a16:creationId xmlns:a16="http://schemas.microsoft.com/office/drawing/2014/main" id="{D55FA85C-602B-1A46-8D5C-5BC9B87BEADE}"/>
              </a:ext>
            </a:extLst>
          </p:cNvPr>
          <p:cNvCxnSpPr>
            <a:cxnSpLocks/>
          </p:cNvCxnSpPr>
          <p:nvPr userDrawn="1"/>
        </p:nvCxnSpPr>
        <p:spPr>
          <a:xfrm>
            <a:off x="0" y="4787900"/>
            <a:ext cx="457229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Segnaposto testo 3">
            <a:extLst>
              <a:ext uri="{FF2B5EF4-FFF2-40B4-BE49-F238E27FC236}">
                <a16:creationId xmlns:a16="http://schemas.microsoft.com/office/drawing/2014/main" id="{0E83C3E8-9CDB-E348-A10E-D7C03051E329}"/>
              </a:ext>
            </a:extLst>
          </p:cNvPr>
          <p:cNvSpPr>
            <a:spLocks noGrp="1"/>
          </p:cNvSpPr>
          <p:nvPr>
            <p:ph type="body" sz="quarter" idx="13" hasCustomPrompt="1"/>
          </p:nvPr>
        </p:nvSpPr>
        <p:spPr>
          <a:xfrm>
            <a:off x="704850" y="4787900"/>
            <a:ext cx="3867150" cy="355600"/>
          </a:xfrm>
          <a:prstGeom prst="rect">
            <a:avLst/>
          </a:prstGeom>
        </p:spPr>
        <p:txBody>
          <a:bodyPr lIns="0" tIns="0" rIns="0" bIns="0" anchor="ctr"/>
          <a:lstStyle>
            <a:lvl1pPr marL="0" indent="0">
              <a:buNone/>
              <a:defRPr sz="900" i="0"/>
            </a:lvl1pPr>
          </a:lstStyle>
          <a:p>
            <a:r>
              <a:rPr lang="it-IT" sz="900">
                <a:solidFill>
                  <a:schemeClr val="tx1">
                    <a:lumMod val="95000"/>
                    <a:lumOff val="5000"/>
                  </a:schemeClr>
                </a:solidFill>
                <a:cs typeface="Arial" panose="020B0604020202020204" pitchFamily="34" charset="0"/>
              </a:rPr>
              <a:t>ESO: 60 </a:t>
            </a:r>
            <a:r>
              <a:rPr lang="it-IT" sz="900" err="1">
                <a:solidFill>
                  <a:schemeClr val="tx1">
                    <a:lumMod val="95000"/>
                    <a:lumOff val="5000"/>
                  </a:schemeClr>
                </a:solidFill>
                <a:cs typeface="Arial" panose="020B0604020202020204" pitchFamily="34" charset="0"/>
              </a:rPr>
              <a:t>years</a:t>
            </a:r>
            <a:r>
              <a:rPr lang="it-IT" sz="900">
                <a:solidFill>
                  <a:schemeClr val="tx1">
                    <a:lumMod val="95000"/>
                    <a:lumOff val="5000"/>
                  </a:schemeClr>
                </a:solidFill>
                <a:cs typeface="Arial" panose="020B0604020202020204" pitchFamily="34" charset="0"/>
              </a:rPr>
              <a:t> </a:t>
            </a:r>
            <a:r>
              <a:rPr lang="it-IT" sz="900" err="1">
                <a:solidFill>
                  <a:schemeClr val="tx1">
                    <a:lumMod val="95000"/>
                    <a:lumOff val="5000"/>
                  </a:schemeClr>
                </a:solidFill>
                <a:cs typeface="Arial" panose="020B0604020202020204" pitchFamily="34" charset="0"/>
              </a:rPr>
              <a:t>discovering</a:t>
            </a:r>
            <a:r>
              <a:rPr lang="it-IT" sz="900">
                <a:solidFill>
                  <a:schemeClr val="tx1">
                    <a:lumMod val="95000"/>
                    <a:lumOff val="5000"/>
                  </a:schemeClr>
                </a:solidFill>
                <a:cs typeface="Arial" panose="020B0604020202020204" pitchFamily="34" charset="0"/>
              </a:rPr>
              <a:t> the secrets of the </a:t>
            </a:r>
            <a:r>
              <a:rPr lang="it-IT" sz="900" err="1">
                <a:solidFill>
                  <a:schemeClr val="tx1">
                    <a:lumMod val="95000"/>
                    <a:lumOff val="5000"/>
                  </a:schemeClr>
                </a:solidFill>
                <a:cs typeface="Arial" panose="020B0604020202020204" pitchFamily="34" charset="0"/>
              </a:rPr>
              <a:t>Universe</a:t>
            </a:r>
            <a:r>
              <a:rPr lang="it-IT" sz="900">
                <a:solidFill>
                  <a:schemeClr val="tx1">
                    <a:lumMod val="95000"/>
                    <a:lumOff val="5000"/>
                  </a:schemeClr>
                </a:solidFill>
                <a:cs typeface="Arial" panose="020B0604020202020204" pitchFamily="34" charset="0"/>
              </a:rPr>
              <a:t> and </a:t>
            </a:r>
            <a:r>
              <a:rPr lang="it-IT" sz="900" err="1">
                <a:solidFill>
                  <a:schemeClr val="tx1">
                    <a:lumMod val="95000"/>
                    <a:lumOff val="5000"/>
                  </a:schemeClr>
                </a:solidFill>
                <a:cs typeface="Arial" panose="020B0604020202020204" pitchFamily="34" charset="0"/>
              </a:rPr>
              <a:t>looking</a:t>
            </a:r>
            <a:r>
              <a:rPr lang="it-IT" sz="900">
                <a:solidFill>
                  <a:schemeClr val="tx1">
                    <a:lumMod val="95000"/>
                    <a:lumOff val="5000"/>
                  </a:schemeClr>
                </a:solidFill>
                <a:cs typeface="Arial" panose="020B0604020202020204" pitchFamily="34" charset="0"/>
              </a:rPr>
              <a:t> </a:t>
            </a:r>
            <a:r>
              <a:rPr lang="it-IT" sz="900" err="1">
                <a:solidFill>
                  <a:schemeClr val="tx1">
                    <a:lumMod val="95000"/>
                    <a:lumOff val="5000"/>
                  </a:schemeClr>
                </a:solidFill>
                <a:cs typeface="Arial" panose="020B0604020202020204" pitchFamily="34" charset="0"/>
              </a:rPr>
              <a:t>ahead</a:t>
            </a:r>
            <a:endParaRPr lang="it-IT" sz="900">
              <a:solidFill>
                <a:schemeClr val="tx1">
                  <a:lumMod val="95000"/>
                  <a:lumOff val="5000"/>
                </a:schemeClr>
              </a:solidFill>
              <a:cs typeface="Arial" panose="020B0604020202020204" pitchFamily="34" charset="0"/>
            </a:endParaRPr>
          </a:p>
        </p:txBody>
      </p:sp>
    </p:spTree>
    <p:extLst>
      <p:ext uri="{BB962C8B-B14F-4D97-AF65-F5344CB8AC3E}">
        <p14:creationId xmlns:p14="http://schemas.microsoft.com/office/powerpoint/2010/main" val="1400317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T_left+1I+WB">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7675286-57AD-2807-3941-73246A046BAC}"/>
              </a:ext>
            </a:extLst>
          </p:cNvPr>
          <p:cNvSpPr>
            <a:spLocks noGrp="1"/>
          </p:cNvSpPr>
          <p:nvPr>
            <p:ph type="pic" sz="quarter" idx="15"/>
          </p:nvPr>
        </p:nvSpPr>
        <p:spPr>
          <a:xfrm>
            <a:off x="4739294" y="1181101"/>
            <a:ext cx="3706062" cy="3249216"/>
          </a:xfrm>
          <a:prstGeom prst="rect">
            <a:avLst/>
          </a:prstGeom>
          <a:solidFill>
            <a:srgbClr val="D9117E"/>
          </a:solidFill>
        </p:spPr>
        <p:txBody>
          <a:bodyPr anchor="ctr"/>
          <a:lstStyle>
            <a:lvl1pPr marL="0" indent="0" algn="ctr">
              <a:buNone/>
              <a:defRPr i="1">
                <a:solidFill>
                  <a:schemeClr val="bg1"/>
                </a:solidFill>
              </a:defRPr>
            </a:lvl1pPr>
          </a:lstStyle>
          <a:p>
            <a:endParaRPr lang="en-GB"/>
          </a:p>
        </p:txBody>
      </p:sp>
      <p:sp>
        <p:nvSpPr>
          <p:cNvPr id="12" name="Text Placeholder 17">
            <a:extLst>
              <a:ext uri="{FF2B5EF4-FFF2-40B4-BE49-F238E27FC236}">
                <a16:creationId xmlns:a16="http://schemas.microsoft.com/office/drawing/2014/main" id="{7822CA74-03B2-9038-7D13-AAA780E605A8}"/>
              </a:ext>
            </a:extLst>
          </p:cNvPr>
          <p:cNvSpPr>
            <a:spLocks noGrp="1"/>
          </p:cNvSpPr>
          <p:nvPr>
            <p:ph type="body" sz="quarter" idx="16" hasCustomPrompt="1"/>
          </p:nvPr>
        </p:nvSpPr>
        <p:spPr>
          <a:xfrm>
            <a:off x="705194" y="4072283"/>
            <a:ext cx="3729875" cy="355600"/>
          </a:xfrm>
          <a:prstGeom prst="rect">
            <a:avLst/>
          </a:prstGeom>
        </p:spPr>
        <p:txBody>
          <a:bodyPr lIns="0" tIns="0" rIns="0" bIns="0" anchor="b"/>
          <a:lstStyle>
            <a:lvl1pPr marL="0" marR="0" indent="0" algn="l" defTabSz="685766" rtl="0" eaLnBrk="1" fontAlgn="auto" latinLnBrk="0" hangingPunct="1">
              <a:lnSpc>
                <a:spcPts val="1800"/>
              </a:lnSpc>
              <a:spcBef>
                <a:spcPts val="0"/>
              </a:spcBef>
              <a:spcAft>
                <a:spcPts val="0"/>
              </a:spcAft>
              <a:buClrTx/>
              <a:buSzTx/>
              <a:buFont typeface="Arial" panose="020B0604020202020204" pitchFamily="34" charset="0"/>
              <a:buNone/>
              <a:tabLst/>
              <a:defRPr sz="1200"/>
            </a:lvl1pPr>
          </a:lstStyle>
          <a:p>
            <a:pPr marL="0" marR="0" lvl="0" indent="0" algn="l" defTabSz="685766" rtl="0" eaLnBrk="1" fontAlgn="auto" latinLnBrk="0" hangingPunct="1">
              <a:lnSpc>
                <a:spcPts val="2625"/>
              </a:lnSpc>
              <a:spcBef>
                <a:spcPts val="0"/>
              </a:spcBef>
              <a:spcAft>
                <a:spcPts val="0"/>
              </a:spcAft>
              <a:buClrTx/>
              <a:buSzTx/>
              <a:buFont typeface="Arial" panose="020B0604020202020204" pitchFamily="34" charset="0"/>
              <a:buNone/>
              <a:tabLst/>
              <a:defRPr/>
            </a:pPr>
            <a:r>
              <a:rPr lang="en-US" i="1">
                <a:effectLst/>
                <a:latin typeface="Arial" panose="020B0604020202020204" pitchFamily="34" charset="0"/>
              </a:rPr>
              <a:t>Caption Arial Regular, 12pt, black, left aligned</a:t>
            </a:r>
            <a:endParaRPr lang="en-US">
              <a:effectLst/>
              <a:latin typeface="Arial" panose="020B0604020202020204" pitchFamily="34" charset="0"/>
            </a:endParaRPr>
          </a:p>
        </p:txBody>
      </p:sp>
      <p:pic>
        <p:nvPicPr>
          <p:cNvPr id="15" name="Immagine 6">
            <a:extLst>
              <a:ext uri="{FF2B5EF4-FFF2-40B4-BE49-F238E27FC236}">
                <a16:creationId xmlns:a16="http://schemas.microsoft.com/office/drawing/2014/main" id="{F721F606-8852-C2E1-8F7D-E1A452A17EF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488" y="314801"/>
            <a:ext cx="779990" cy="535663"/>
          </a:xfrm>
          <a:prstGeom prst="rect">
            <a:avLst/>
          </a:prstGeom>
        </p:spPr>
      </p:pic>
      <p:sp>
        <p:nvSpPr>
          <p:cNvPr id="17" name="Text Placeholder 2">
            <a:extLst>
              <a:ext uri="{FF2B5EF4-FFF2-40B4-BE49-F238E27FC236}">
                <a16:creationId xmlns:a16="http://schemas.microsoft.com/office/drawing/2014/main" id="{AA43925D-A9BB-8BE8-F0BF-7617EBAE7820}"/>
              </a:ext>
            </a:extLst>
          </p:cNvPr>
          <p:cNvSpPr>
            <a:spLocks noGrp="1"/>
          </p:cNvSpPr>
          <p:nvPr>
            <p:ph type="body" sz="quarter" idx="17" hasCustomPrompt="1"/>
          </p:nvPr>
        </p:nvSpPr>
        <p:spPr>
          <a:xfrm>
            <a:off x="698348" y="1181100"/>
            <a:ext cx="3729875" cy="2891179"/>
          </a:xfrm>
          <a:prstGeom prst="rect">
            <a:avLst/>
          </a:prstGeom>
        </p:spPr>
        <p:txBody>
          <a:bodyPr lIns="0" tIns="0" rIns="0" bIns="0" anchor="t">
            <a:noAutofit/>
          </a:bodyPr>
          <a:lstStyle>
            <a:lvl1pPr marL="0" indent="0">
              <a:lnSpc>
                <a:spcPct val="100000"/>
              </a:lnSpc>
              <a:buClr>
                <a:srgbClr val="0077BE"/>
              </a:buClr>
              <a:buFont typeface="Arial" panose="020B0604020202020204" pitchFamily="34" charset="0"/>
              <a:buNone/>
              <a:defRPr sz="1800"/>
            </a:lvl1pPr>
            <a:lvl2pPr>
              <a:lnSpc>
                <a:spcPts val="2175"/>
              </a:lnSpc>
              <a:buClr>
                <a:srgbClr val="FFA400"/>
              </a:buClr>
              <a:defRPr sz="1500"/>
            </a:lvl2pPr>
            <a:lvl3pPr>
              <a:buClr>
                <a:srgbClr val="0077BE"/>
              </a:buClr>
              <a:defRPr/>
            </a:lvl3pPr>
            <a:lvl4pPr>
              <a:buClr>
                <a:srgbClr val="0077BE"/>
              </a:buClr>
              <a:defRPr/>
            </a:lvl4pPr>
            <a:lvl5pPr>
              <a:buClr>
                <a:srgbClr val="0077BE"/>
              </a:buClr>
              <a:defRPr/>
            </a:lvl5pPr>
          </a:lstStyle>
          <a:p>
            <a:r>
              <a:rPr lang="en-US" b="1">
                <a:effectLst/>
                <a:latin typeface="Arial" panose="020B0604020202020204" pitchFamily="34" charset="0"/>
              </a:rPr>
              <a:t>1-COLUMN TEXT </a:t>
            </a:r>
          </a:p>
          <a:p>
            <a:r>
              <a:rPr lang="en-US" b="1">
                <a:effectLst/>
                <a:latin typeface="Arial" panose="020B0604020202020204" pitchFamily="34" charset="0"/>
              </a:rPr>
              <a:t>+ WHITE BACKGROUND</a:t>
            </a:r>
          </a:p>
          <a:p>
            <a:r>
              <a:rPr lang="en-US" b="1">
                <a:effectLst/>
                <a:latin typeface="Arial" panose="020B0604020202020204" pitchFamily="34" charset="0"/>
              </a:rPr>
              <a:t>+ IMAGE</a:t>
            </a:r>
          </a:p>
          <a:p>
            <a:r>
              <a:rPr lang="en-US" b="1">
                <a:effectLst/>
                <a:latin typeface="Arial" panose="020B0604020202020204" pitchFamily="34" charset="0"/>
              </a:rPr>
              <a:t>Arial Bold, 18pt, </a:t>
            </a:r>
            <a:r>
              <a:rPr lang="en-US" b="1" err="1">
                <a:effectLst/>
                <a:latin typeface="Arial" panose="020B0604020202020204" pitchFamily="34" charset="0"/>
              </a:rPr>
              <a:t>blac</a:t>
            </a:r>
            <a:endParaRPr lang="en-US" b="1">
              <a:effectLst/>
              <a:latin typeface="Arial" panose="020B0604020202020204" pitchFamily="34" charset="0"/>
            </a:endParaRPr>
          </a:p>
        </p:txBody>
      </p:sp>
      <p:sp>
        <p:nvSpPr>
          <p:cNvPr id="14" name="Title 12">
            <a:extLst>
              <a:ext uri="{FF2B5EF4-FFF2-40B4-BE49-F238E27FC236}">
                <a16:creationId xmlns:a16="http://schemas.microsoft.com/office/drawing/2014/main" id="{F9F9A67F-5819-F3F0-0495-4F528B2A4B84}"/>
              </a:ext>
            </a:extLst>
          </p:cNvPr>
          <p:cNvSpPr>
            <a:spLocks noGrp="1"/>
          </p:cNvSpPr>
          <p:nvPr>
            <p:ph type="title"/>
          </p:nvPr>
        </p:nvSpPr>
        <p:spPr>
          <a:xfrm>
            <a:off x="668710" y="401752"/>
            <a:ext cx="7065499" cy="510739"/>
          </a:xfrm>
          <a:prstGeom prst="rect">
            <a:avLst/>
          </a:prstGeom>
        </p:spPr>
        <p:txBody>
          <a:bodyPr lIns="0" tIns="0" rIns="0" bIns="0" anchor="b">
            <a:noAutofit/>
          </a:bodyPr>
          <a:lstStyle>
            <a:lvl1pPr>
              <a:defRPr sz="3000" b="1">
                <a:solidFill>
                  <a:srgbClr val="0077BE"/>
                </a:solidFill>
              </a:defRPr>
            </a:lvl1pPr>
          </a:lstStyle>
          <a:p>
            <a:r>
              <a:rPr lang="en-US"/>
              <a:t>Click to edit Master title style</a:t>
            </a:r>
            <a:endParaRPr lang="en-GB"/>
          </a:p>
        </p:txBody>
      </p:sp>
      <p:cxnSp>
        <p:nvCxnSpPr>
          <p:cNvPr id="9" name="Connettore 1 8">
            <a:extLst>
              <a:ext uri="{FF2B5EF4-FFF2-40B4-BE49-F238E27FC236}">
                <a16:creationId xmlns:a16="http://schemas.microsoft.com/office/drawing/2014/main" id="{5A65E476-58F7-914A-89FE-88B936E8B58E}"/>
              </a:ext>
            </a:extLst>
          </p:cNvPr>
          <p:cNvCxnSpPr>
            <a:cxnSpLocks/>
          </p:cNvCxnSpPr>
          <p:nvPr userDrawn="1"/>
        </p:nvCxnSpPr>
        <p:spPr>
          <a:xfrm>
            <a:off x="0" y="4787900"/>
            <a:ext cx="4572298"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Segnaposto testo 3">
            <a:extLst>
              <a:ext uri="{FF2B5EF4-FFF2-40B4-BE49-F238E27FC236}">
                <a16:creationId xmlns:a16="http://schemas.microsoft.com/office/drawing/2014/main" id="{6E4CB578-CAF9-574A-8F2D-325EFAB01613}"/>
              </a:ext>
            </a:extLst>
          </p:cNvPr>
          <p:cNvSpPr>
            <a:spLocks noGrp="1"/>
          </p:cNvSpPr>
          <p:nvPr>
            <p:ph type="body" sz="quarter" idx="13" hasCustomPrompt="1"/>
          </p:nvPr>
        </p:nvSpPr>
        <p:spPr>
          <a:xfrm>
            <a:off x="704850" y="4787900"/>
            <a:ext cx="3867150" cy="355600"/>
          </a:xfrm>
          <a:prstGeom prst="rect">
            <a:avLst/>
          </a:prstGeom>
        </p:spPr>
        <p:txBody>
          <a:bodyPr lIns="0" tIns="0" rIns="0" bIns="0" anchor="ctr"/>
          <a:lstStyle>
            <a:lvl1pPr marL="0" indent="0">
              <a:buNone/>
              <a:defRPr sz="900" i="0"/>
            </a:lvl1pPr>
          </a:lstStyle>
          <a:p>
            <a:r>
              <a:rPr lang="it-IT" sz="900">
                <a:solidFill>
                  <a:schemeClr val="tx1">
                    <a:lumMod val="95000"/>
                    <a:lumOff val="5000"/>
                  </a:schemeClr>
                </a:solidFill>
                <a:cs typeface="Arial" panose="020B0604020202020204" pitchFamily="34" charset="0"/>
              </a:rPr>
              <a:t>ESO: 60 </a:t>
            </a:r>
            <a:r>
              <a:rPr lang="it-IT" sz="900" err="1">
                <a:solidFill>
                  <a:schemeClr val="tx1">
                    <a:lumMod val="95000"/>
                    <a:lumOff val="5000"/>
                  </a:schemeClr>
                </a:solidFill>
                <a:cs typeface="Arial" panose="020B0604020202020204" pitchFamily="34" charset="0"/>
              </a:rPr>
              <a:t>years</a:t>
            </a:r>
            <a:r>
              <a:rPr lang="it-IT" sz="900">
                <a:solidFill>
                  <a:schemeClr val="tx1">
                    <a:lumMod val="95000"/>
                    <a:lumOff val="5000"/>
                  </a:schemeClr>
                </a:solidFill>
                <a:cs typeface="Arial" panose="020B0604020202020204" pitchFamily="34" charset="0"/>
              </a:rPr>
              <a:t> </a:t>
            </a:r>
            <a:r>
              <a:rPr lang="it-IT" sz="900" err="1">
                <a:solidFill>
                  <a:schemeClr val="tx1">
                    <a:lumMod val="95000"/>
                    <a:lumOff val="5000"/>
                  </a:schemeClr>
                </a:solidFill>
                <a:cs typeface="Arial" panose="020B0604020202020204" pitchFamily="34" charset="0"/>
              </a:rPr>
              <a:t>discovering</a:t>
            </a:r>
            <a:r>
              <a:rPr lang="it-IT" sz="900">
                <a:solidFill>
                  <a:schemeClr val="tx1">
                    <a:lumMod val="95000"/>
                    <a:lumOff val="5000"/>
                  </a:schemeClr>
                </a:solidFill>
                <a:cs typeface="Arial" panose="020B0604020202020204" pitchFamily="34" charset="0"/>
              </a:rPr>
              <a:t> the secrets of the </a:t>
            </a:r>
            <a:r>
              <a:rPr lang="it-IT" sz="900" err="1">
                <a:solidFill>
                  <a:schemeClr val="tx1">
                    <a:lumMod val="95000"/>
                    <a:lumOff val="5000"/>
                  </a:schemeClr>
                </a:solidFill>
                <a:cs typeface="Arial" panose="020B0604020202020204" pitchFamily="34" charset="0"/>
              </a:rPr>
              <a:t>Universe</a:t>
            </a:r>
            <a:r>
              <a:rPr lang="it-IT" sz="900">
                <a:solidFill>
                  <a:schemeClr val="tx1">
                    <a:lumMod val="95000"/>
                    <a:lumOff val="5000"/>
                  </a:schemeClr>
                </a:solidFill>
                <a:cs typeface="Arial" panose="020B0604020202020204" pitchFamily="34" charset="0"/>
              </a:rPr>
              <a:t> and </a:t>
            </a:r>
            <a:r>
              <a:rPr lang="it-IT" sz="900" err="1">
                <a:solidFill>
                  <a:schemeClr val="tx1">
                    <a:lumMod val="95000"/>
                    <a:lumOff val="5000"/>
                  </a:schemeClr>
                </a:solidFill>
                <a:cs typeface="Arial" panose="020B0604020202020204" pitchFamily="34" charset="0"/>
              </a:rPr>
              <a:t>looking</a:t>
            </a:r>
            <a:r>
              <a:rPr lang="it-IT" sz="900">
                <a:solidFill>
                  <a:schemeClr val="tx1">
                    <a:lumMod val="95000"/>
                    <a:lumOff val="5000"/>
                  </a:schemeClr>
                </a:solidFill>
                <a:cs typeface="Arial" panose="020B0604020202020204" pitchFamily="34" charset="0"/>
              </a:rPr>
              <a:t> </a:t>
            </a:r>
            <a:r>
              <a:rPr lang="it-IT" sz="900" err="1">
                <a:solidFill>
                  <a:schemeClr val="tx1">
                    <a:lumMod val="95000"/>
                    <a:lumOff val="5000"/>
                  </a:schemeClr>
                </a:solidFill>
                <a:cs typeface="Arial" panose="020B0604020202020204" pitchFamily="34" charset="0"/>
              </a:rPr>
              <a:t>ahead</a:t>
            </a:r>
            <a:endParaRPr lang="it-IT" sz="900">
              <a:solidFill>
                <a:schemeClr val="tx1">
                  <a:lumMod val="95000"/>
                  <a:lumOff val="5000"/>
                </a:schemeClr>
              </a:solidFill>
              <a:cs typeface="Arial" panose="020B0604020202020204" pitchFamily="34" charset="0"/>
            </a:endParaRPr>
          </a:p>
        </p:txBody>
      </p:sp>
    </p:spTree>
    <p:extLst>
      <p:ext uri="{BB962C8B-B14F-4D97-AF65-F5344CB8AC3E}">
        <p14:creationId xmlns:p14="http://schemas.microsoft.com/office/powerpoint/2010/main" val="2248080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1T_right+1I+WB">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7675286-57AD-2807-3941-73246A046BAC}"/>
              </a:ext>
            </a:extLst>
          </p:cNvPr>
          <p:cNvSpPr>
            <a:spLocks noGrp="1"/>
          </p:cNvSpPr>
          <p:nvPr>
            <p:ph type="pic" sz="quarter" idx="15"/>
          </p:nvPr>
        </p:nvSpPr>
        <p:spPr>
          <a:xfrm>
            <a:off x="706061" y="1522215"/>
            <a:ext cx="3706062" cy="2908101"/>
          </a:xfrm>
          <a:prstGeom prst="rect">
            <a:avLst/>
          </a:prstGeom>
          <a:solidFill>
            <a:srgbClr val="D9117E"/>
          </a:solidFill>
        </p:spPr>
        <p:txBody>
          <a:bodyPr anchor="ctr"/>
          <a:lstStyle>
            <a:lvl1pPr marL="0" indent="0" algn="ctr">
              <a:buNone/>
              <a:defRPr i="1">
                <a:solidFill>
                  <a:schemeClr val="bg1"/>
                </a:solidFill>
              </a:defRPr>
            </a:lvl1pPr>
          </a:lstStyle>
          <a:p>
            <a:endParaRPr lang="en-GB"/>
          </a:p>
        </p:txBody>
      </p:sp>
      <p:sp>
        <p:nvSpPr>
          <p:cNvPr id="11" name="Text Placeholder 17">
            <a:extLst>
              <a:ext uri="{FF2B5EF4-FFF2-40B4-BE49-F238E27FC236}">
                <a16:creationId xmlns:a16="http://schemas.microsoft.com/office/drawing/2014/main" id="{F3B85C75-DD3B-A0AB-3A03-859DB5CC71B1}"/>
              </a:ext>
            </a:extLst>
          </p:cNvPr>
          <p:cNvSpPr>
            <a:spLocks noGrp="1"/>
          </p:cNvSpPr>
          <p:nvPr>
            <p:ph type="body" sz="quarter" idx="16" hasCustomPrompt="1"/>
          </p:nvPr>
        </p:nvSpPr>
        <p:spPr>
          <a:xfrm>
            <a:off x="4739591" y="3912430"/>
            <a:ext cx="3699513" cy="515453"/>
          </a:xfrm>
          <a:prstGeom prst="rect">
            <a:avLst/>
          </a:prstGeom>
        </p:spPr>
        <p:txBody>
          <a:bodyPr lIns="0" tIns="0" rIns="0" bIns="0" anchor="ctr"/>
          <a:lstStyle>
            <a:lvl1pPr marL="0" marR="0" indent="0" algn="l" defTabSz="685766" rtl="0" eaLnBrk="1" fontAlgn="auto" latinLnBrk="0" hangingPunct="1">
              <a:lnSpc>
                <a:spcPct val="100000"/>
              </a:lnSpc>
              <a:spcBef>
                <a:spcPts val="0"/>
              </a:spcBef>
              <a:spcAft>
                <a:spcPts val="0"/>
              </a:spcAft>
              <a:buClrTx/>
              <a:buSzTx/>
              <a:buFont typeface="Arial" panose="020B0604020202020204" pitchFamily="34" charset="0"/>
              <a:buNone/>
              <a:tabLst/>
              <a:defRPr sz="1200"/>
            </a:lvl1pPr>
          </a:lstStyle>
          <a:p>
            <a:pPr marL="0" marR="0" lvl="0" indent="0" algn="l" defTabSz="685766" rtl="0" eaLnBrk="1" fontAlgn="auto" latinLnBrk="0" hangingPunct="1">
              <a:lnSpc>
                <a:spcPts val="2625"/>
              </a:lnSpc>
              <a:spcBef>
                <a:spcPts val="0"/>
              </a:spcBef>
              <a:spcAft>
                <a:spcPts val="0"/>
              </a:spcAft>
              <a:buClrTx/>
              <a:buSzTx/>
              <a:buFont typeface="Arial" panose="020B0604020202020204" pitchFamily="34" charset="0"/>
              <a:buNone/>
              <a:tabLst/>
              <a:defRPr/>
            </a:pPr>
            <a:r>
              <a:rPr lang="en-US" i="1">
                <a:effectLst/>
                <a:latin typeface="Arial" panose="020B0604020202020204" pitchFamily="34" charset="0"/>
              </a:rPr>
              <a:t>Caption Arial Regular, 12pt, black, left aligned</a:t>
            </a:r>
            <a:endParaRPr lang="en-US">
              <a:effectLst/>
              <a:latin typeface="Arial" panose="020B0604020202020204" pitchFamily="34" charset="0"/>
            </a:endParaRPr>
          </a:p>
        </p:txBody>
      </p:sp>
      <p:pic>
        <p:nvPicPr>
          <p:cNvPr id="14" name="Immagine 6">
            <a:extLst>
              <a:ext uri="{FF2B5EF4-FFF2-40B4-BE49-F238E27FC236}">
                <a16:creationId xmlns:a16="http://schemas.microsoft.com/office/drawing/2014/main" id="{E7C09E18-1E72-D046-314E-3BAF5DBB898C}"/>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488" y="314801"/>
            <a:ext cx="779990" cy="535663"/>
          </a:xfrm>
          <a:prstGeom prst="rect">
            <a:avLst/>
          </a:prstGeom>
        </p:spPr>
      </p:pic>
      <p:sp>
        <p:nvSpPr>
          <p:cNvPr id="12" name="Text Placeholder 2">
            <a:extLst>
              <a:ext uri="{FF2B5EF4-FFF2-40B4-BE49-F238E27FC236}">
                <a16:creationId xmlns:a16="http://schemas.microsoft.com/office/drawing/2014/main" id="{9BEB2498-5B77-BA6A-13B8-F0E0DA5FD23B}"/>
              </a:ext>
            </a:extLst>
          </p:cNvPr>
          <p:cNvSpPr>
            <a:spLocks noGrp="1"/>
          </p:cNvSpPr>
          <p:nvPr>
            <p:ph type="body" sz="quarter" idx="18" hasCustomPrompt="1"/>
          </p:nvPr>
        </p:nvSpPr>
        <p:spPr>
          <a:xfrm>
            <a:off x="4739592" y="1522215"/>
            <a:ext cx="3698347" cy="2383072"/>
          </a:xfrm>
          <a:prstGeom prst="rect">
            <a:avLst/>
          </a:prstGeom>
        </p:spPr>
        <p:txBody>
          <a:bodyPr lIns="0" tIns="0" rIns="0" bIns="0" anchor="ctr"/>
          <a:lstStyle>
            <a:lvl1pPr marL="0" indent="0">
              <a:lnSpc>
                <a:spcPct val="100000"/>
              </a:lnSpc>
              <a:buClr>
                <a:srgbClr val="0077BE"/>
              </a:buClr>
              <a:buFont typeface="Arial" panose="020B0604020202020204" pitchFamily="34" charset="0"/>
              <a:buNone/>
              <a:defRPr sz="1800"/>
            </a:lvl1pPr>
            <a:lvl2pPr>
              <a:lnSpc>
                <a:spcPts val="2175"/>
              </a:lnSpc>
              <a:buClr>
                <a:srgbClr val="FFA400"/>
              </a:buClr>
              <a:defRPr sz="1500"/>
            </a:lvl2pPr>
            <a:lvl3pPr>
              <a:buClr>
                <a:srgbClr val="0077BE"/>
              </a:buClr>
              <a:defRPr/>
            </a:lvl3pPr>
            <a:lvl4pPr>
              <a:buClr>
                <a:srgbClr val="0077BE"/>
              </a:buClr>
              <a:defRPr/>
            </a:lvl4pPr>
            <a:lvl5pPr>
              <a:buClr>
                <a:srgbClr val="0077BE"/>
              </a:buClr>
              <a:defRPr/>
            </a:lvl5pPr>
          </a:lstStyle>
          <a:p>
            <a:r>
              <a:rPr lang="en-US" b="1">
                <a:effectLst/>
                <a:latin typeface="Arial" panose="020B0604020202020204" pitchFamily="34" charset="0"/>
              </a:rPr>
              <a:t>1-COLUMN TEXT </a:t>
            </a:r>
          </a:p>
          <a:p>
            <a:r>
              <a:rPr lang="en-US" b="1">
                <a:effectLst/>
                <a:latin typeface="Arial" panose="020B0604020202020204" pitchFamily="34" charset="0"/>
              </a:rPr>
              <a:t>+ WHITE BACKGROUND</a:t>
            </a:r>
          </a:p>
          <a:p>
            <a:r>
              <a:rPr lang="en-US" b="1">
                <a:effectLst/>
                <a:latin typeface="Arial" panose="020B0604020202020204" pitchFamily="34" charset="0"/>
              </a:rPr>
              <a:t>+ IMAGE</a:t>
            </a:r>
          </a:p>
          <a:p>
            <a:r>
              <a:rPr lang="en-US" b="1">
                <a:effectLst/>
                <a:latin typeface="Arial" panose="020B0604020202020204" pitchFamily="34" charset="0"/>
              </a:rPr>
              <a:t>Arial Bold, 18pt, black</a:t>
            </a:r>
          </a:p>
        </p:txBody>
      </p:sp>
      <p:sp>
        <p:nvSpPr>
          <p:cNvPr id="17" name="Title 12">
            <a:extLst>
              <a:ext uri="{FF2B5EF4-FFF2-40B4-BE49-F238E27FC236}">
                <a16:creationId xmlns:a16="http://schemas.microsoft.com/office/drawing/2014/main" id="{A899B291-586E-C676-673D-447C2C133310}"/>
              </a:ext>
            </a:extLst>
          </p:cNvPr>
          <p:cNvSpPr>
            <a:spLocks noGrp="1"/>
          </p:cNvSpPr>
          <p:nvPr>
            <p:ph type="title"/>
          </p:nvPr>
        </p:nvSpPr>
        <p:spPr>
          <a:xfrm>
            <a:off x="668710" y="325550"/>
            <a:ext cx="7065590" cy="586942"/>
          </a:xfrm>
          <a:prstGeom prst="rect">
            <a:avLst/>
          </a:prstGeom>
        </p:spPr>
        <p:txBody>
          <a:bodyPr lIns="0" tIns="0" rIns="0" bIns="0" anchor="b">
            <a:noAutofit/>
          </a:bodyPr>
          <a:lstStyle>
            <a:lvl1pPr>
              <a:defRPr sz="3000" b="1">
                <a:solidFill>
                  <a:srgbClr val="0077BE"/>
                </a:solidFill>
              </a:defRPr>
            </a:lvl1pPr>
          </a:lstStyle>
          <a:p>
            <a:r>
              <a:rPr lang="en-US"/>
              <a:t>Click to edit Master title style</a:t>
            </a:r>
            <a:endParaRPr lang="en-GB"/>
          </a:p>
        </p:txBody>
      </p:sp>
      <p:cxnSp>
        <p:nvCxnSpPr>
          <p:cNvPr id="10" name="Connettore 1 9">
            <a:extLst>
              <a:ext uri="{FF2B5EF4-FFF2-40B4-BE49-F238E27FC236}">
                <a16:creationId xmlns:a16="http://schemas.microsoft.com/office/drawing/2014/main" id="{B26DAA86-2A9D-8644-A18A-C88223A1CB03}"/>
              </a:ext>
            </a:extLst>
          </p:cNvPr>
          <p:cNvCxnSpPr>
            <a:cxnSpLocks/>
          </p:cNvCxnSpPr>
          <p:nvPr userDrawn="1"/>
        </p:nvCxnSpPr>
        <p:spPr>
          <a:xfrm>
            <a:off x="0" y="4787900"/>
            <a:ext cx="457229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Segnaposto testo 3">
            <a:extLst>
              <a:ext uri="{FF2B5EF4-FFF2-40B4-BE49-F238E27FC236}">
                <a16:creationId xmlns:a16="http://schemas.microsoft.com/office/drawing/2014/main" id="{C96ABD8D-03F6-9F45-AEAB-CD2500AC9F90}"/>
              </a:ext>
            </a:extLst>
          </p:cNvPr>
          <p:cNvSpPr>
            <a:spLocks noGrp="1"/>
          </p:cNvSpPr>
          <p:nvPr>
            <p:ph type="body" sz="quarter" idx="13" hasCustomPrompt="1"/>
          </p:nvPr>
        </p:nvSpPr>
        <p:spPr>
          <a:xfrm>
            <a:off x="704850" y="4787900"/>
            <a:ext cx="3867150" cy="355600"/>
          </a:xfrm>
          <a:prstGeom prst="rect">
            <a:avLst/>
          </a:prstGeom>
        </p:spPr>
        <p:txBody>
          <a:bodyPr lIns="0" tIns="0" rIns="0" bIns="0" anchor="ctr"/>
          <a:lstStyle>
            <a:lvl1pPr marL="0" indent="0">
              <a:buNone/>
              <a:defRPr sz="900" i="0"/>
            </a:lvl1pPr>
          </a:lstStyle>
          <a:p>
            <a:r>
              <a:rPr lang="it-IT" sz="900">
                <a:solidFill>
                  <a:schemeClr val="tx1">
                    <a:lumMod val="95000"/>
                    <a:lumOff val="5000"/>
                  </a:schemeClr>
                </a:solidFill>
                <a:cs typeface="Arial" panose="020B0604020202020204" pitchFamily="34" charset="0"/>
              </a:rPr>
              <a:t>ESO: 60 </a:t>
            </a:r>
            <a:r>
              <a:rPr lang="it-IT" sz="900" err="1">
                <a:solidFill>
                  <a:schemeClr val="tx1">
                    <a:lumMod val="95000"/>
                    <a:lumOff val="5000"/>
                  </a:schemeClr>
                </a:solidFill>
                <a:cs typeface="Arial" panose="020B0604020202020204" pitchFamily="34" charset="0"/>
              </a:rPr>
              <a:t>years</a:t>
            </a:r>
            <a:r>
              <a:rPr lang="it-IT" sz="900">
                <a:solidFill>
                  <a:schemeClr val="tx1">
                    <a:lumMod val="95000"/>
                    <a:lumOff val="5000"/>
                  </a:schemeClr>
                </a:solidFill>
                <a:cs typeface="Arial" panose="020B0604020202020204" pitchFamily="34" charset="0"/>
              </a:rPr>
              <a:t> </a:t>
            </a:r>
            <a:r>
              <a:rPr lang="it-IT" sz="900" err="1">
                <a:solidFill>
                  <a:schemeClr val="tx1">
                    <a:lumMod val="95000"/>
                    <a:lumOff val="5000"/>
                  </a:schemeClr>
                </a:solidFill>
                <a:cs typeface="Arial" panose="020B0604020202020204" pitchFamily="34" charset="0"/>
              </a:rPr>
              <a:t>discovering</a:t>
            </a:r>
            <a:r>
              <a:rPr lang="it-IT" sz="900">
                <a:solidFill>
                  <a:schemeClr val="tx1">
                    <a:lumMod val="95000"/>
                    <a:lumOff val="5000"/>
                  </a:schemeClr>
                </a:solidFill>
                <a:cs typeface="Arial" panose="020B0604020202020204" pitchFamily="34" charset="0"/>
              </a:rPr>
              <a:t> the secrets of the </a:t>
            </a:r>
            <a:r>
              <a:rPr lang="it-IT" sz="900" err="1">
                <a:solidFill>
                  <a:schemeClr val="tx1">
                    <a:lumMod val="95000"/>
                    <a:lumOff val="5000"/>
                  </a:schemeClr>
                </a:solidFill>
                <a:cs typeface="Arial" panose="020B0604020202020204" pitchFamily="34" charset="0"/>
              </a:rPr>
              <a:t>Universe</a:t>
            </a:r>
            <a:r>
              <a:rPr lang="it-IT" sz="900">
                <a:solidFill>
                  <a:schemeClr val="tx1">
                    <a:lumMod val="95000"/>
                    <a:lumOff val="5000"/>
                  </a:schemeClr>
                </a:solidFill>
                <a:cs typeface="Arial" panose="020B0604020202020204" pitchFamily="34" charset="0"/>
              </a:rPr>
              <a:t> and </a:t>
            </a:r>
            <a:r>
              <a:rPr lang="it-IT" sz="900" err="1">
                <a:solidFill>
                  <a:schemeClr val="tx1">
                    <a:lumMod val="95000"/>
                    <a:lumOff val="5000"/>
                  </a:schemeClr>
                </a:solidFill>
                <a:cs typeface="Arial" panose="020B0604020202020204" pitchFamily="34" charset="0"/>
              </a:rPr>
              <a:t>looking</a:t>
            </a:r>
            <a:r>
              <a:rPr lang="it-IT" sz="900">
                <a:solidFill>
                  <a:schemeClr val="tx1">
                    <a:lumMod val="95000"/>
                    <a:lumOff val="5000"/>
                  </a:schemeClr>
                </a:solidFill>
                <a:cs typeface="Arial" panose="020B0604020202020204" pitchFamily="34" charset="0"/>
              </a:rPr>
              <a:t> </a:t>
            </a:r>
            <a:r>
              <a:rPr lang="it-IT" sz="900" err="1">
                <a:solidFill>
                  <a:schemeClr val="tx1">
                    <a:lumMod val="95000"/>
                    <a:lumOff val="5000"/>
                  </a:schemeClr>
                </a:solidFill>
                <a:cs typeface="Arial" panose="020B0604020202020204" pitchFamily="34" charset="0"/>
              </a:rPr>
              <a:t>ahead</a:t>
            </a:r>
            <a:endParaRPr lang="it-IT" sz="900">
              <a:solidFill>
                <a:schemeClr val="tx1">
                  <a:lumMod val="95000"/>
                  <a:lumOff val="5000"/>
                </a:schemeClr>
              </a:solidFill>
              <a:cs typeface="Arial" panose="020B0604020202020204" pitchFamily="34" charset="0"/>
            </a:endParaRPr>
          </a:p>
        </p:txBody>
      </p:sp>
    </p:spTree>
    <p:extLst>
      <p:ext uri="{BB962C8B-B14F-4D97-AF65-F5344CB8AC3E}">
        <p14:creationId xmlns:p14="http://schemas.microsoft.com/office/powerpoint/2010/main" val="559331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T+3I+WB">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7675286-57AD-2807-3941-73246A046BAC}"/>
              </a:ext>
            </a:extLst>
          </p:cNvPr>
          <p:cNvSpPr>
            <a:spLocks noGrp="1"/>
          </p:cNvSpPr>
          <p:nvPr>
            <p:ph type="pic" sz="quarter" idx="15"/>
          </p:nvPr>
        </p:nvSpPr>
        <p:spPr>
          <a:xfrm>
            <a:off x="706061" y="1522214"/>
            <a:ext cx="2448302" cy="1539000"/>
          </a:xfrm>
          <a:prstGeom prst="rect">
            <a:avLst/>
          </a:prstGeom>
          <a:solidFill>
            <a:srgbClr val="D9117E"/>
          </a:solidFill>
        </p:spPr>
        <p:txBody>
          <a:bodyPr anchor="ctr"/>
          <a:lstStyle>
            <a:lvl1pPr marL="0" indent="0" algn="ctr">
              <a:buNone/>
              <a:defRPr i="1">
                <a:solidFill>
                  <a:schemeClr val="bg1"/>
                </a:solidFill>
              </a:defRPr>
            </a:lvl1pPr>
          </a:lstStyle>
          <a:p>
            <a:endParaRPr lang="en-GB"/>
          </a:p>
        </p:txBody>
      </p:sp>
      <p:sp>
        <p:nvSpPr>
          <p:cNvPr id="13" name="Title 12">
            <a:extLst>
              <a:ext uri="{FF2B5EF4-FFF2-40B4-BE49-F238E27FC236}">
                <a16:creationId xmlns:a16="http://schemas.microsoft.com/office/drawing/2014/main" id="{5E6DC8F8-5D55-6AE6-D948-D04F53DE7003}"/>
              </a:ext>
            </a:extLst>
          </p:cNvPr>
          <p:cNvSpPr>
            <a:spLocks noGrp="1"/>
          </p:cNvSpPr>
          <p:nvPr>
            <p:ph type="title"/>
          </p:nvPr>
        </p:nvSpPr>
        <p:spPr>
          <a:xfrm>
            <a:off x="668710" y="332637"/>
            <a:ext cx="7065590" cy="581728"/>
          </a:xfrm>
          <a:prstGeom prst="rect">
            <a:avLst/>
          </a:prstGeom>
        </p:spPr>
        <p:txBody>
          <a:bodyPr lIns="0" tIns="0" rIns="0" bIns="0" anchor="b">
            <a:normAutofit/>
          </a:bodyPr>
          <a:lstStyle>
            <a:lvl1pPr>
              <a:defRPr sz="3000" b="1">
                <a:solidFill>
                  <a:srgbClr val="0077BE"/>
                </a:solidFill>
              </a:defRPr>
            </a:lvl1pPr>
          </a:lstStyle>
          <a:p>
            <a:r>
              <a:rPr lang="en-US"/>
              <a:t>Click to edit Master title style</a:t>
            </a:r>
            <a:endParaRPr lang="en-GB"/>
          </a:p>
        </p:txBody>
      </p:sp>
      <p:sp>
        <p:nvSpPr>
          <p:cNvPr id="18" name="Text Placeholder 17">
            <a:extLst>
              <a:ext uri="{FF2B5EF4-FFF2-40B4-BE49-F238E27FC236}">
                <a16:creationId xmlns:a16="http://schemas.microsoft.com/office/drawing/2014/main" id="{EE6F353F-F5C0-8D9E-D692-5039236232ED}"/>
              </a:ext>
            </a:extLst>
          </p:cNvPr>
          <p:cNvSpPr>
            <a:spLocks noGrp="1"/>
          </p:cNvSpPr>
          <p:nvPr>
            <p:ph type="body" sz="quarter" idx="14" hasCustomPrompt="1"/>
          </p:nvPr>
        </p:nvSpPr>
        <p:spPr>
          <a:xfrm>
            <a:off x="705193" y="3334429"/>
            <a:ext cx="2449169" cy="1086942"/>
          </a:xfrm>
          <a:prstGeom prst="rect">
            <a:avLst/>
          </a:prstGeom>
        </p:spPr>
        <p:txBody>
          <a:bodyPr lIns="0" tIns="0" rIns="0" bIns="0" anchor="t"/>
          <a:lstStyle>
            <a:lvl1pPr marL="0" indent="0">
              <a:lnSpc>
                <a:spcPct val="100000"/>
              </a:lnSpc>
              <a:spcBef>
                <a:spcPts val="0"/>
              </a:spcBef>
              <a:buNone/>
              <a:defRPr sz="1500" b="0"/>
            </a:lvl1pPr>
          </a:lstStyle>
          <a:p>
            <a:r>
              <a:rPr lang="en-US" b="1">
                <a:effectLst/>
                <a:latin typeface="Arial" panose="020B0604020202020204" pitchFamily="34" charset="0"/>
              </a:rPr>
              <a:t>3-COLUMN TEXT </a:t>
            </a:r>
          </a:p>
          <a:p>
            <a:r>
              <a:rPr lang="en-US" b="1">
                <a:effectLst/>
                <a:latin typeface="Arial" panose="020B0604020202020204" pitchFamily="34" charset="0"/>
              </a:rPr>
              <a:t>+ WHITE BACKGROUND</a:t>
            </a:r>
          </a:p>
          <a:p>
            <a:r>
              <a:rPr lang="en-US" b="1">
                <a:effectLst/>
                <a:latin typeface="Arial" panose="020B0604020202020204" pitchFamily="34" charset="0"/>
              </a:rPr>
              <a:t>+ 3 IMAGES</a:t>
            </a:r>
          </a:p>
          <a:p>
            <a:r>
              <a:rPr lang="en-US" b="1">
                <a:effectLst/>
                <a:latin typeface="Arial" panose="020B0604020202020204" pitchFamily="34" charset="0"/>
              </a:rPr>
              <a:t>Arial Bold, 15pt, black</a:t>
            </a:r>
            <a:endParaRPr lang="en-US">
              <a:effectLst/>
              <a:latin typeface="Arial" panose="020B0604020202020204" pitchFamily="34" charset="0"/>
            </a:endParaRPr>
          </a:p>
        </p:txBody>
      </p:sp>
      <p:sp>
        <p:nvSpPr>
          <p:cNvPr id="12" name="Picture Placeholder 2">
            <a:extLst>
              <a:ext uri="{FF2B5EF4-FFF2-40B4-BE49-F238E27FC236}">
                <a16:creationId xmlns:a16="http://schemas.microsoft.com/office/drawing/2014/main" id="{C48F2847-8195-765A-78E7-BFB8583A7C77}"/>
              </a:ext>
            </a:extLst>
          </p:cNvPr>
          <p:cNvSpPr>
            <a:spLocks noGrp="1"/>
          </p:cNvSpPr>
          <p:nvPr>
            <p:ph type="pic" sz="quarter" idx="16"/>
          </p:nvPr>
        </p:nvSpPr>
        <p:spPr>
          <a:xfrm>
            <a:off x="6324600" y="1522413"/>
            <a:ext cx="2463800" cy="1539000"/>
          </a:xfrm>
          <a:prstGeom prst="rect">
            <a:avLst/>
          </a:prstGeom>
          <a:solidFill>
            <a:srgbClr val="D9117E"/>
          </a:solidFill>
        </p:spPr>
        <p:txBody>
          <a:bodyPr anchor="ctr"/>
          <a:lstStyle>
            <a:lvl1pPr marL="0" indent="0" algn="ctr">
              <a:buNone/>
              <a:defRPr i="1">
                <a:solidFill>
                  <a:schemeClr val="bg1"/>
                </a:solidFill>
              </a:defRPr>
            </a:lvl1pPr>
          </a:lstStyle>
          <a:p>
            <a:endParaRPr lang="en-GB"/>
          </a:p>
        </p:txBody>
      </p:sp>
      <p:sp>
        <p:nvSpPr>
          <p:cNvPr id="14" name="Text Placeholder 17">
            <a:extLst>
              <a:ext uri="{FF2B5EF4-FFF2-40B4-BE49-F238E27FC236}">
                <a16:creationId xmlns:a16="http://schemas.microsoft.com/office/drawing/2014/main" id="{4289844E-A39E-1BA7-A91F-A842389E62E2}"/>
              </a:ext>
            </a:extLst>
          </p:cNvPr>
          <p:cNvSpPr>
            <a:spLocks noGrp="1"/>
          </p:cNvSpPr>
          <p:nvPr>
            <p:ph type="body" sz="quarter" idx="17" hasCustomPrompt="1"/>
          </p:nvPr>
        </p:nvSpPr>
        <p:spPr>
          <a:xfrm>
            <a:off x="6324600" y="3334429"/>
            <a:ext cx="2470027" cy="1086942"/>
          </a:xfrm>
          <a:prstGeom prst="rect">
            <a:avLst/>
          </a:prstGeom>
        </p:spPr>
        <p:txBody>
          <a:bodyPr lIns="0" tIns="0" rIns="0" bIns="0" anchor="t"/>
          <a:lstStyle>
            <a:lvl1pPr marL="0" indent="0">
              <a:lnSpc>
                <a:spcPct val="100000"/>
              </a:lnSpc>
              <a:spcBef>
                <a:spcPts val="0"/>
              </a:spcBef>
              <a:buNone/>
              <a:defRPr sz="1500"/>
            </a:lvl1pPr>
          </a:lstStyle>
          <a:p>
            <a:r>
              <a:rPr lang="en-US" b="1">
                <a:effectLst/>
                <a:latin typeface="Arial" panose="020B0604020202020204" pitchFamily="34" charset="0"/>
              </a:rPr>
              <a:t>3-COLUMN TEXT </a:t>
            </a:r>
          </a:p>
          <a:p>
            <a:r>
              <a:rPr lang="en-US" b="1">
                <a:effectLst/>
                <a:latin typeface="Arial" panose="020B0604020202020204" pitchFamily="34" charset="0"/>
              </a:rPr>
              <a:t>+ WHITE BACKGROUND</a:t>
            </a:r>
          </a:p>
          <a:p>
            <a:r>
              <a:rPr lang="en-US" b="1">
                <a:effectLst/>
                <a:latin typeface="Arial" panose="020B0604020202020204" pitchFamily="34" charset="0"/>
              </a:rPr>
              <a:t>+ 3 IMAGES</a:t>
            </a:r>
          </a:p>
          <a:p>
            <a:r>
              <a:rPr lang="en-US" b="1">
                <a:effectLst/>
                <a:latin typeface="Arial" panose="020B0604020202020204" pitchFamily="34" charset="0"/>
              </a:rPr>
              <a:t>Arial Bold, 15pt, black</a:t>
            </a:r>
            <a:endParaRPr lang="en-US">
              <a:effectLst/>
              <a:latin typeface="Arial" panose="020B0604020202020204" pitchFamily="34" charset="0"/>
            </a:endParaRPr>
          </a:p>
        </p:txBody>
      </p:sp>
      <p:sp>
        <p:nvSpPr>
          <p:cNvPr id="15" name="Picture Placeholder 2">
            <a:extLst>
              <a:ext uri="{FF2B5EF4-FFF2-40B4-BE49-F238E27FC236}">
                <a16:creationId xmlns:a16="http://schemas.microsoft.com/office/drawing/2014/main" id="{1EC5C3AF-6E2A-2F29-F7A0-9A05BC3E41D7}"/>
              </a:ext>
            </a:extLst>
          </p:cNvPr>
          <p:cNvSpPr>
            <a:spLocks noGrp="1"/>
          </p:cNvSpPr>
          <p:nvPr>
            <p:ph type="pic" sz="quarter" idx="18"/>
          </p:nvPr>
        </p:nvSpPr>
        <p:spPr>
          <a:xfrm>
            <a:off x="3511550" y="1522214"/>
            <a:ext cx="2463800" cy="1539000"/>
          </a:xfrm>
          <a:prstGeom prst="rect">
            <a:avLst/>
          </a:prstGeom>
          <a:solidFill>
            <a:srgbClr val="D9117E"/>
          </a:solidFill>
        </p:spPr>
        <p:txBody>
          <a:bodyPr anchor="ctr"/>
          <a:lstStyle>
            <a:lvl1pPr marL="0" indent="0" algn="ctr">
              <a:buNone/>
              <a:defRPr i="1">
                <a:solidFill>
                  <a:schemeClr val="bg1"/>
                </a:solidFill>
              </a:defRPr>
            </a:lvl1pPr>
          </a:lstStyle>
          <a:p>
            <a:endParaRPr lang="en-GB"/>
          </a:p>
        </p:txBody>
      </p:sp>
      <p:sp>
        <p:nvSpPr>
          <p:cNvPr id="16" name="Text Placeholder 17">
            <a:extLst>
              <a:ext uri="{FF2B5EF4-FFF2-40B4-BE49-F238E27FC236}">
                <a16:creationId xmlns:a16="http://schemas.microsoft.com/office/drawing/2014/main" id="{6D0E863A-D85E-5EBB-D463-BA8E334C7986}"/>
              </a:ext>
            </a:extLst>
          </p:cNvPr>
          <p:cNvSpPr>
            <a:spLocks noGrp="1"/>
          </p:cNvSpPr>
          <p:nvPr>
            <p:ph type="body" sz="quarter" idx="19" hasCustomPrompt="1"/>
          </p:nvPr>
        </p:nvSpPr>
        <p:spPr>
          <a:xfrm>
            <a:off x="3511550" y="3334429"/>
            <a:ext cx="2463800" cy="1086942"/>
          </a:xfrm>
          <a:prstGeom prst="rect">
            <a:avLst/>
          </a:prstGeom>
        </p:spPr>
        <p:txBody>
          <a:bodyPr lIns="0" tIns="0" rIns="0" bIns="0" anchor="t"/>
          <a:lstStyle>
            <a:lvl1pPr marL="0" indent="0">
              <a:lnSpc>
                <a:spcPct val="100000"/>
              </a:lnSpc>
              <a:spcBef>
                <a:spcPts val="0"/>
              </a:spcBef>
              <a:buNone/>
              <a:defRPr sz="1500" b="0"/>
            </a:lvl1pPr>
          </a:lstStyle>
          <a:p>
            <a:r>
              <a:rPr lang="en-US" b="1">
                <a:effectLst/>
                <a:latin typeface="Arial" panose="020B0604020202020204" pitchFamily="34" charset="0"/>
              </a:rPr>
              <a:t>3-COLUMN TEXT </a:t>
            </a:r>
          </a:p>
          <a:p>
            <a:r>
              <a:rPr lang="en-US" b="1">
                <a:effectLst/>
                <a:latin typeface="Arial" panose="020B0604020202020204" pitchFamily="34" charset="0"/>
              </a:rPr>
              <a:t>+ WHITE BACKGROUND</a:t>
            </a:r>
          </a:p>
          <a:p>
            <a:r>
              <a:rPr lang="en-US" b="1">
                <a:effectLst/>
                <a:latin typeface="Arial" panose="020B0604020202020204" pitchFamily="34" charset="0"/>
              </a:rPr>
              <a:t>+ 3 IMAGES</a:t>
            </a:r>
          </a:p>
          <a:p>
            <a:r>
              <a:rPr lang="en-US" b="1">
                <a:effectLst/>
                <a:latin typeface="Arial" panose="020B0604020202020204" pitchFamily="34" charset="0"/>
              </a:rPr>
              <a:t>Arial Bold, 15pt, black</a:t>
            </a:r>
            <a:endParaRPr lang="en-US">
              <a:effectLst/>
              <a:latin typeface="Arial" panose="020B0604020202020204" pitchFamily="34" charset="0"/>
            </a:endParaRPr>
          </a:p>
        </p:txBody>
      </p:sp>
      <p:pic>
        <p:nvPicPr>
          <p:cNvPr id="20" name="Immagine 6">
            <a:extLst>
              <a:ext uri="{FF2B5EF4-FFF2-40B4-BE49-F238E27FC236}">
                <a16:creationId xmlns:a16="http://schemas.microsoft.com/office/drawing/2014/main" id="{3408DEFC-2C98-BBD4-D7D7-E59C23EEC55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488" y="314801"/>
            <a:ext cx="779990" cy="535663"/>
          </a:xfrm>
          <a:prstGeom prst="rect">
            <a:avLst/>
          </a:prstGeom>
        </p:spPr>
      </p:pic>
      <p:cxnSp>
        <p:nvCxnSpPr>
          <p:cNvPr id="19" name="Connettore 1 18">
            <a:extLst>
              <a:ext uri="{FF2B5EF4-FFF2-40B4-BE49-F238E27FC236}">
                <a16:creationId xmlns:a16="http://schemas.microsoft.com/office/drawing/2014/main" id="{AE52F091-0EC5-D640-8C66-84C0A6FBBD7B}"/>
              </a:ext>
            </a:extLst>
          </p:cNvPr>
          <p:cNvCxnSpPr>
            <a:cxnSpLocks/>
          </p:cNvCxnSpPr>
          <p:nvPr userDrawn="1"/>
        </p:nvCxnSpPr>
        <p:spPr>
          <a:xfrm>
            <a:off x="0" y="4787900"/>
            <a:ext cx="4572298"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Segnaposto testo 3">
            <a:extLst>
              <a:ext uri="{FF2B5EF4-FFF2-40B4-BE49-F238E27FC236}">
                <a16:creationId xmlns:a16="http://schemas.microsoft.com/office/drawing/2014/main" id="{B622E5DD-E79B-5649-BCB6-773708E4EDC6}"/>
              </a:ext>
            </a:extLst>
          </p:cNvPr>
          <p:cNvSpPr>
            <a:spLocks noGrp="1"/>
          </p:cNvSpPr>
          <p:nvPr>
            <p:ph type="body" sz="quarter" idx="13" hasCustomPrompt="1"/>
          </p:nvPr>
        </p:nvSpPr>
        <p:spPr>
          <a:xfrm>
            <a:off x="704850" y="4787900"/>
            <a:ext cx="3867150" cy="355600"/>
          </a:xfrm>
          <a:prstGeom prst="rect">
            <a:avLst/>
          </a:prstGeom>
        </p:spPr>
        <p:txBody>
          <a:bodyPr lIns="0" tIns="0" rIns="0" bIns="0" anchor="ctr"/>
          <a:lstStyle>
            <a:lvl1pPr marL="0" indent="0">
              <a:buNone/>
              <a:defRPr sz="900" i="0"/>
            </a:lvl1pPr>
          </a:lstStyle>
          <a:p>
            <a:r>
              <a:rPr lang="it-IT" sz="900">
                <a:solidFill>
                  <a:schemeClr val="tx1">
                    <a:lumMod val="95000"/>
                    <a:lumOff val="5000"/>
                  </a:schemeClr>
                </a:solidFill>
                <a:cs typeface="Arial" panose="020B0604020202020204" pitchFamily="34" charset="0"/>
              </a:rPr>
              <a:t>ESO: 60 </a:t>
            </a:r>
            <a:r>
              <a:rPr lang="it-IT" sz="900" err="1">
                <a:solidFill>
                  <a:schemeClr val="tx1">
                    <a:lumMod val="95000"/>
                    <a:lumOff val="5000"/>
                  </a:schemeClr>
                </a:solidFill>
                <a:cs typeface="Arial" panose="020B0604020202020204" pitchFamily="34" charset="0"/>
              </a:rPr>
              <a:t>years</a:t>
            </a:r>
            <a:r>
              <a:rPr lang="it-IT" sz="900">
                <a:solidFill>
                  <a:schemeClr val="tx1">
                    <a:lumMod val="95000"/>
                    <a:lumOff val="5000"/>
                  </a:schemeClr>
                </a:solidFill>
                <a:cs typeface="Arial" panose="020B0604020202020204" pitchFamily="34" charset="0"/>
              </a:rPr>
              <a:t> </a:t>
            </a:r>
            <a:r>
              <a:rPr lang="it-IT" sz="900" err="1">
                <a:solidFill>
                  <a:schemeClr val="tx1">
                    <a:lumMod val="95000"/>
                    <a:lumOff val="5000"/>
                  </a:schemeClr>
                </a:solidFill>
                <a:cs typeface="Arial" panose="020B0604020202020204" pitchFamily="34" charset="0"/>
              </a:rPr>
              <a:t>discovering</a:t>
            </a:r>
            <a:r>
              <a:rPr lang="it-IT" sz="900">
                <a:solidFill>
                  <a:schemeClr val="tx1">
                    <a:lumMod val="95000"/>
                    <a:lumOff val="5000"/>
                  </a:schemeClr>
                </a:solidFill>
                <a:cs typeface="Arial" panose="020B0604020202020204" pitchFamily="34" charset="0"/>
              </a:rPr>
              <a:t> the secrets of the </a:t>
            </a:r>
            <a:r>
              <a:rPr lang="it-IT" sz="900" err="1">
                <a:solidFill>
                  <a:schemeClr val="tx1">
                    <a:lumMod val="95000"/>
                    <a:lumOff val="5000"/>
                  </a:schemeClr>
                </a:solidFill>
                <a:cs typeface="Arial" panose="020B0604020202020204" pitchFamily="34" charset="0"/>
              </a:rPr>
              <a:t>Universe</a:t>
            </a:r>
            <a:r>
              <a:rPr lang="it-IT" sz="900">
                <a:solidFill>
                  <a:schemeClr val="tx1">
                    <a:lumMod val="95000"/>
                    <a:lumOff val="5000"/>
                  </a:schemeClr>
                </a:solidFill>
                <a:cs typeface="Arial" panose="020B0604020202020204" pitchFamily="34" charset="0"/>
              </a:rPr>
              <a:t> and </a:t>
            </a:r>
            <a:r>
              <a:rPr lang="it-IT" sz="900" err="1">
                <a:solidFill>
                  <a:schemeClr val="tx1">
                    <a:lumMod val="95000"/>
                    <a:lumOff val="5000"/>
                  </a:schemeClr>
                </a:solidFill>
                <a:cs typeface="Arial" panose="020B0604020202020204" pitchFamily="34" charset="0"/>
              </a:rPr>
              <a:t>looking</a:t>
            </a:r>
            <a:r>
              <a:rPr lang="it-IT" sz="900">
                <a:solidFill>
                  <a:schemeClr val="tx1">
                    <a:lumMod val="95000"/>
                    <a:lumOff val="5000"/>
                  </a:schemeClr>
                </a:solidFill>
                <a:cs typeface="Arial" panose="020B0604020202020204" pitchFamily="34" charset="0"/>
              </a:rPr>
              <a:t> </a:t>
            </a:r>
            <a:r>
              <a:rPr lang="it-IT" sz="900" err="1">
                <a:solidFill>
                  <a:schemeClr val="tx1">
                    <a:lumMod val="95000"/>
                    <a:lumOff val="5000"/>
                  </a:schemeClr>
                </a:solidFill>
                <a:cs typeface="Arial" panose="020B0604020202020204" pitchFamily="34" charset="0"/>
              </a:rPr>
              <a:t>ahead</a:t>
            </a:r>
            <a:endParaRPr lang="it-IT" sz="900">
              <a:solidFill>
                <a:schemeClr val="tx1">
                  <a:lumMod val="95000"/>
                  <a:lumOff val="5000"/>
                </a:schemeClr>
              </a:solidFill>
              <a:cs typeface="Arial" panose="020B0604020202020204" pitchFamily="34" charset="0"/>
            </a:endParaRPr>
          </a:p>
        </p:txBody>
      </p:sp>
    </p:spTree>
    <p:extLst>
      <p:ext uri="{BB962C8B-B14F-4D97-AF65-F5344CB8AC3E}">
        <p14:creationId xmlns:p14="http://schemas.microsoft.com/office/powerpoint/2010/main" val="1435811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T+2IB">
    <p:bg>
      <p:bgPr>
        <a:solidFill>
          <a:schemeClr val="bg1"/>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C48F2847-8195-765A-78E7-BFB8583A7C77}"/>
              </a:ext>
            </a:extLst>
          </p:cNvPr>
          <p:cNvSpPr>
            <a:spLocks noGrp="1"/>
          </p:cNvSpPr>
          <p:nvPr>
            <p:ph type="pic" sz="quarter" idx="16"/>
          </p:nvPr>
        </p:nvSpPr>
        <p:spPr>
          <a:xfrm>
            <a:off x="4570344" y="0"/>
            <a:ext cx="4573656" cy="5143500"/>
          </a:xfrm>
          <a:prstGeom prst="rect">
            <a:avLst/>
          </a:prstGeom>
          <a:solidFill>
            <a:srgbClr val="D9117E"/>
          </a:solidFill>
          <a:ln w="25400">
            <a:noFill/>
          </a:ln>
        </p:spPr>
        <p:txBody>
          <a:bodyPr anchor="t"/>
          <a:lstStyle>
            <a:lvl1pPr marL="0" indent="0" algn="ctr">
              <a:buNone/>
              <a:defRPr sz="1125" i="1">
                <a:solidFill>
                  <a:schemeClr val="bg1"/>
                </a:solidFill>
              </a:defRPr>
            </a:lvl1pPr>
          </a:lstStyle>
          <a:p>
            <a:endParaRPr lang="en-GB"/>
          </a:p>
        </p:txBody>
      </p:sp>
      <p:sp>
        <p:nvSpPr>
          <p:cNvPr id="19" name="Picture Placeholder 2">
            <a:extLst>
              <a:ext uri="{FF2B5EF4-FFF2-40B4-BE49-F238E27FC236}">
                <a16:creationId xmlns:a16="http://schemas.microsoft.com/office/drawing/2014/main" id="{090EC104-7678-219C-EA51-AD27C0134F09}"/>
              </a:ext>
            </a:extLst>
          </p:cNvPr>
          <p:cNvSpPr>
            <a:spLocks noGrp="1"/>
          </p:cNvSpPr>
          <p:nvPr>
            <p:ph type="pic" sz="quarter" idx="17"/>
          </p:nvPr>
        </p:nvSpPr>
        <p:spPr>
          <a:xfrm>
            <a:off x="-1656" y="0"/>
            <a:ext cx="4573656" cy="5143500"/>
          </a:xfrm>
          <a:prstGeom prst="rect">
            <a:avLst/>
          </a:prstGeom>
          <a:solidFill>
            <a:srgbClr val="D9117E"/>
          </a:solidFill>
          <a:ln w="25400">
            <a:noFill/>
          </a:ln>
        </p:spPr>
        <p:txBody>
          <a:bodyPr anchor="t"/>
          <a:lstStyle>
            <a:lvl1pPr marL="0" indent="0" algn="ctr">
              <a:buNone/>
              <a:defRPr sz="1125" i="1">
                <a:solidFill>
                  <a:schemeClr val="bg1"/>
                </a:solidFill>
              </a:defRPr>
            </a:lvl1pPr>
          </a:lstStyle>
          <a:p>
            <a:endParaRPr lang="en-GB"/>
          </a:p>
        </p:txBody>
      </p:sp>
      <p:cxnSp>
        <p:nvCxnSpPr>
          <p:cNvPr id="4" name="Straight Connector 3">
            <a:extLst>
              <a:ext uri="{FF2B5EF4-FFF2-40B4-BE49-F238E27FC236}">
                <a16:creationId xmlns:a16="http://schemas.microsoft.com/office/drawing/2014/main" id="{F9264E78-D9CA-1087-A5ED-8A5D8132E82B}"/>
              </a:ext>
            </a:extLst>
          </p:cNvPr>
          <p:cNvCxnSpPr/>
          <p:nvPr userDrawn="1"/>
        </p:nvCxnSpPr>
        <p:spPr>
          <a:xfrm>
            <a:off x="4572298" y="0"/>
            <a:ext cx="0" cy="51435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Segnaposto testo 4">
            <a:extLst>
              <a:ext uri="{FF2B5EF4-FFF2-40B4-BE49-F238E27FC236}">
                <a16:creationId xmlns:a16="http://schemas.microsoft.com/office/drawing/2014/main" id="{21EC7F8C-A24F-25A6-F5A0-E595BBA0EEB4}"/>
              </a:ext>
            </a:extLst>
          </p:cNvPr>
          <p:cNvSpPr>
            <a:spLocks noGrp="1"/>
          </p:cNvSpPr>
          <p:nvPr>
            <p:ph type="body" sz="quarter" idx="11" hasCustomPrompt="1"/>
          </p:nvPr>
        </p:nvSpPr>
        <p:spPr>
          <a:xfrm>
            <a:off x="698348" y="1181100"/>
            <a:ext cx="3517930" cy="3249216"/>
          </a:xfrm>
          <a:prstGeom prst="rect">
            <a:avLst/>
          </a:prstGeom>
          <a:effectLst>
            <a:outerShdw blurRad="127000" dist="50800" dir="5400000" algn="ctr" rotWithShape="0">
              <a:schemeClr val="tx1">
                <a:alpha val="50000"/>
              </a:schemeClr>
            </a:outerShdw>
          </a:effectLst>
        </p:spPr>
        <p:txBody>
          <a:bodyPr lIns="0" tIns="0" rIns="0" bIns="0" anchor="ctr"/>
          <a:lstStyle>
            <a:lvl1pPr marL="0" indent="0" algn="l">
              <a:lnSpc>
                <a:spcPct val="100000"/>
              </a:lnSpc>
              <a:spcBef>
                <a:spcPts val="0"/>
              </a:spcBef>
              <a:buNone/>
              <a:defRPr lang="it-IT" sz="3000" b="1" u="none" smtClean="0">
                <a:solidFill>
                  <a:schemeClr val="bg1"/>
                </a:solidFill>
                <a:effectLst/>
              </a:defRPr>
            </a:lvl1pPr>
          </a:lstStyle>
          <a:p>
            <a:r>
              <a:rPr lang="it-IT">
                <a:solidFill>
                  <a:srgbClr val="FFFFFF"/>
                </a:solidFill>
                <a:effectLst/>
                <a:latin typeface="Arial" panose="020B0604020202020204" pitchFamily="34" charset="0"/>
              </a:rPr>
              <a:t>2-COLUMNS </a:t>
            </a:r>
          </a:p>
          <a:p>
            <a:r>
              <a:rPr lang="it-IT">
                <a:solidFill>
                  <a:srgbClr val="FFFFFF"/>
                </a:solidFill>
                <a:effectLst/>
                <a:latin typeface="Arial" panose="020B0604020202020204" pitchFamily="34" charset="0"/>
              </a:rPr>
              <a:t>TEXT ON 2 BACKGROUND IMAGES</a:t>
            </a:r>
          </a:p>
          <a:p>
            <a:r>
              <a:rPr lang="it-IT">
                <a:solidFill>
                  <a:srgbClr val="FFFFFF"/>
                </a:solidFill>
                <a:effectLst/>
                <a:latin typeface="Arial" panose="020B0604020202020204" pitchFamily="34" charset="0"/>
              </a:rPr>
              <a:t>Arial </a:t>
            </a:r>
            <a:r>
              <a:rPr lang="it-IT" err="1">
                <a:solidFill>
                  <a:srgbClr val="FFFFFF"/>
                </a:solidFill>
                <a:effectLst/>
                <a:latin typeface="Arial" panose="020B0604020202020204" pitchFamily="34" charset="0"/>
              </a:rPr>
              <a:t>Bold</a:t>
            </a:r>
            <a:r>
              <a:rPr lang="it-IT">
                <a:solidFill>
                  <a:srgbClr val="FFFFFF"/>
                </a:solidFill>
                <a:effectLst/>
                <a:latin typeface="Arial" panose="020B0604020202020204" pitchFamily="34" charset="0"/>
              </a:rPr>
              <a:t>, 30pt, white, </a:t>
            </a:r>
            <a:r>
              <a:rPr lang="it-IT" err="1">
                <a:solidFill>
                  <a:srgbClr val="FFFFFF"/>
                </a:solidFill>
                <a:effectLst/>
                <a:latin typeface="Arial" panose="020B0604020202020204" pitchFamily="34" charset="0"/>
              </a:rPr>
              <a:t>left</a:t>
            </a:r>
            <a:r>
              <a:rPr lang="it-IT">
                <a:solidFill>
                  <a:srgbClr val="FFFFFF"/>
                </a:solidFill>
                <a:effectLst/>
                <a:latin typeface="Arial" panose="020B0604020202020204" pitchFamily="34" charset="0"/>
              </a:rPr>
              <a:t> </a:t>
            </a:r>
            <a:r>
              <a:rPr lang="it-IT" err="1">
                <a:solidFill>
                  <a:srgbClr val="FFFFFF"/>
                </a:solidFill>
                <a:effectLst/>
                <a:latin typeface="Arial" panose="020B0604020202020204" pitchFamily="34" charset="0"/>
              </a:rPr>
              <a:t>aligned</a:t>
            </a:r>
            <a:endParaRPr lang="it-IT">
              <a:solidFill>
                <a:srgbClr val="FFFFFF"/>
              </a:solidFill>
              <a:effectLst/>
              <a:latin typeface="Arial" panose="020B0604020202020204" pitchFamily="34" charset="0"/>
            </a:endParaRPr>
          </a:p>
        </p:txBody>
      </p:sp>
      <p:sp>
        <p:nvSpPr>
          <p:cNvPr id="22" name="Segnaposto testo 4">
            <a:extLst>
              <a:ext uri="{FF2B5EF4-FFF2-40B4-BE49-F238E27FC236}">
                <a16:creationId xmlns:a16="http://schemas.microsoft.com/office/drawing/2014/main" id="{53D3C4FF-8D63-0DAE-4FCC-C93691D26EFE}"/>
              </a:ext>
            </a:extLst>
          </p:cNvPr>
          <p:cNvSpPr>
            <a:spLocks noGrp="1"/>
          </p:cNvSpPr>
          <p:nvPr>
            <p:ph type="body" sz="quarter" idx="18" hasCustomPrompt="1"/>
          </p:nvPr>
        </p:nvSpPr>
        <p:spPr>
          <a:xfrm>
            <a:off x="4917783" y="1181100"/>
            <a:ext cx="3517930" cy="3249216"/>
          </a:xfrm>
          <a:prstGeom prst="rect">
            <a:avLst/>
          </a:prstGeom>
          <a:effectLst>
            <a:outerShdw blurRad="127000" dist="50800" dir="5400000" algn="ctr" rotWithShape="0">
              <a:schemeClr val="tx1">
                <a:alpha val="50000"/>
              </a:schemeClr>
            </a:outerShdw>
          </a:effectLst>
        </p:spPr>
        <p:txBody>
          <a:bodyPr lIns="0" tIns="0" rIns="0" bIns="0" anchor="ctr"/>
          <a:lstStyle>
            <a:lvl1pPr marL="0" indent="0" algn="l">
              <a:lnSpc>
                <a:spcPct val="100000"/>
              </a:lnSpc>
              <a:spcBef>
                <a:spcPts val="0"/>
              </a:spcBef>
              <a:buNone/>
              <a:defRPr lang="en-US" sz="3150" b="1" smtClean="0">
                <a:solidFill>
                  <a:schemeClr val="bg1"/>
                </a:solidFill>
                <a:effectLst/>
              </a:defRPr>
            </a:lvl1pPr>
          </a:lstStyle>
          <a:p>
            <a:r>
              <a:rPr lang="en-US" err="1">
                <a:effectLst/>
                <a:latin typeface="Arial" panose="020B0604020202020204" pitchFamily="34" charset="0"/>
              </a:rPr>
              <a:t>Ulparum</a:t>
            </a:r>
            <a:r>
              <a:rPr lang="en-US">
                <a:effectLst/>
                <a:latin typeface="Arial" panose="020B0604020202020204" pitchFamily="34" charset="0"/>
              </a:rPr>
              <a:t> </a:t>
            </a:r>
            <a:r>
              <a:rPr lang="en-US" err="1">
                <a:effectLst/>
                <a:latin typeface="Arial" panose="020B0604020202020204" pitchFamily="34" charset="0"/>
              </a:rPr>
              <a:t>eicatium</a:t>
            </a:r>
            <a:r>
              <a:rPr lang="en-US">
                <a:effectLst/>
                <a:latin typeface="Arial" panose="020B0604020202020204" pitchFamily="34" charset="0"/>
              </a:rPr>
              <a:t> am </a:t>
            </a:r>
            <a:r>
              <a:rPr lang="en-US" err="1">
                <a:effectLst/>
                <a:latin typeface="Arial" panose="020B0604020202020204" pitchFamily="34" charset="0"/>
              </a:rPr>
              <a:t>expliquae</a:t>
            </a:r>
            <a:r>
              <a:rPr lang="en-US">
                <a:effectLst/>
                <a:latin typeface="Arial" panose="020B0604020202020204" pitchFamily="34" charset="0"/>
              </a:rPr>
              <a:t> </a:t>
            </a:r>
            <a:r>
              <a:rPr lang="en-US" err="1">
                <a:effectLst/>
                <a:latin typeface="Arial" panose="020B0604020202020204" pitchFamily="34" charset="0"/>
              </a:rPr>
              <a:t>corum</a:t>
            </a:r>
            <a:r>
              <a:rPr lang="en-US">
                <a:effectLst/>
                <a:latin typeface="Arial" panose="020B0604020202020204" pitchFamily="34" charset="0"/>
              </a:rPr>
              <a:t> </a:t>
            </a:r>
            <a:r>
              <a:rPr lang="en-US" err="1">
                <a:effectLst/>
                <a:latin typeface="Arial" panose="020B0604020202020204" pitchFamily="34" charset="0"/>
              </a:rPr>
              <a:t>ipsandis</a:t>
            </a:r>
            <a:r>
              <a:rPr lang="en-US">
                <a:effectLst/>
                <a:latin typeface="Arial" panose="020B0604020202020204" pitchFamily="34" charset="0"/>
              </a:rPr>
              <a:t> </a:t>
            </a:r>
            <a:r>
              <a:rPr lang="en-US" err="1">
                <a:effectLst/>
                <a:latin typeface="Arial" panose="020B0604020202020204" pitchFamily="34" charset="0"/>
              </a:rPr>
              <a:t>doloribus</a:t>
            </a:r>
            <a:r>
              <a:rPr lang="en-US">
                <a:effectLst/>
                <a:latin typeface="Arial" panose="020B0604020202020204" pitchFamily="34" charset="0"/>
              </a:rPr>
              <a:t>, nihil </a:t>
            </a:r>
            <a:r>
              <a:rPr lang="en-US" err="1">
                <a:effectLst/>
                <a:latin typeface="Arial" panose="020B0604020202020204" pitchFamily="34" charset="0"/>
              </a:rPr>
              <a:t>miliqui</a:t>
            </a:r>
            <a:r>
              <a:rPr lang="en-US">
                <a:effectLst/>
                <a:latin typeface="Arial" panose="020B0604020202020204" pitchFamily="34" charset="0"/>
              </a:rPr>
              <a:t> </a:t>
            </a:r>
            <a:r>
              <a:rPr lang="en-US" err="1">
                <a:effectLst/>
                <a:latin typeface="Arial" panose="020B0604020202020204" pitchFamily="34" charset="0"/>
              </a:rPr>
              <a:t>anditatem</a:t>
            </a:r>
            <a:r>
              <a:rPr lang="en-US">
                <a:effectLst/>
                <a:latin typeface="Arial" panose="020B0604020202020204" pitchFamily="34" charset="0"/>
              </a:rPr>
              <a:t> </a:t>
            </a:r>
            <a:r>
              <a:rPr lang="en-US" err="1">
                <a:effectLst/>
                <a:latin typeface="Arial" panose="020B0604020202020204" pitchFamily="34" charset="0"/>
              </a:rPr>
              <a:t>ulpario</a:t>
            </a:r>
            <a:r>
              <a:rPr lang="en-US">
                <a:effectLst/>
                <a:latin typeface="Arial" panose="020B0604020202020204" pitchFamily="34" charset="0"/>
              </a:rPr>
              <a:t>.</a:t>
            </a:r>
          </a:p>
        </p:txBody>
      </p:sp>
      <p:pic>
        <p:nvPicPr>
          <p:cNvPr id="8" name="Immagine 6">
            <a:extLst>
              <a:ext uri="{FF2B5EF4-FFF2-40B4-BE49-F238E27FC236}">
                <a16:creationId xmlns:a16="http://schemas.microsoft.com/office/drawing/2014/main" id="{95462A57-A11C-6D0D-88CD-767E92A5945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052" y="314801"/>
            <a:ext cx="780863" cy="535663"/>
          </a:xfrm>
          <a:prstGeom prst="rect">
            <a:avLst/>
          </a:prstGeom>
        </p:spPr>
      </p:pic>
    </p:spTree>
    <p:extLst>
      <p:ext uri="{BB962C8B-B14F-4D97-AF65-F5344CB8AC3E}">
        <p14:creationId xmlns:p14="http://schemas.microsoft.com/office/powerpoint/2010/main" val="131018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T+3IB">
    <p:bg>
      <p:bgPr>
        <a:solidFill>
          <a:schemeClr val="bg1"/>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1B352700-D530-64DE-7788-74E15EB77074}"/>
              </a:ext>
            </a:extLst>
          </p:cNvPr>
          <p:cNvSpPr>
            <a:spLocks noGrp="1"/>
          </p:cNvSpPr>
          <p:nvPr>
            <p:ph type="pic" sz="quarter" idx="18"/>
          </p:nvPr>
        </p:nvSpPr>
        <p:spPr>
          <a:xfrm>
            <a:off x="6103852" y="0"/>
            <a:ext cx="3048498" cy="5143500"/>
          </a:xfrm>
          <a:prstGeom prst="rect">
            <a:avLst/>
          </a:prstGeom>
          <a:solidFill>
            <a:srgbClr val="D9117E"/>
          </a:solidFill>
          <a:ln w="25400">
            <a:noFill/>
          </a:ln>
        </p:spPr>
        <p:txBody>
          <a:bodyPr anchor="t"/>
          <a:lstStyle>
            <a:lvl1pPr marL="0" indent="0" algn="ctr">
              <a:buNone/>
              <a:defRPr sz="1125" i="1">
                <a:solidFill>
                  <a:schemeClr val="bg1"/>
                </a:solidFill>
              </a:defRPr>
            </a:lvl1pPr>
          </a:lstStyle>
          <a:p>
            <a:endParaRPr lang="en-GB"/>
          </a:p>
        </p:txBody>
      </p:sp>
      <p:sp>
        <p:nvSpPr>
          <p:cNvPr id="19" name="Picture Placeholder 2">
            <a:extLst>
              <a:ext uri="{FF2B5EF4-FFF2-40B4-BE49-F238E27FC236}">
                <a16:creationId xmlns:a16="http://schemas.microsoft.com/office/drawing/2014/main" id="{090EC104-7678-219C-EA51-AD27C0134F09}"/>
              </a:ext>
            </a:extLst>
          </p:cNvPr>
          <p:cNvSpPr>
            <a:spLocks noGrp="1"/>
          </p:cNvSpPr>
          <p:nvPr>
            <p:ph type="pic" sz="quarter" idx="17"/>
          </p:nvPr>
        </p:nvSpPr>
        <p:spPr>
          <a:xfrm>
            <a:off x="-1656" y="0"/>
            <a:ext cx="3048498" cy="5143500"/>
          </a:xfrm>
          <a:prstGeom prst="rect">
            <a:avLst/>
          </a:prstGeom>
          <a:solidFill>
            <a:srgbClr val="D9117E"/>
          </a:solidFill>
          <a:ln w="25400">
            <a:noFill/>
          </a:ln>
        </p:spPr>
        <p:txBody>
          <a:bodyPr anchor="t"/>
          <a:lstStyle>
            <a:lvl1pPr marL="0" indent="0" algn="ctr">
              <a:buNone/>
              <a:defRPr sz="1125" i="1">
                <a:solidFill>
                  <a:schemeClr val="bg1"/>
                </a:solidFill>
              </a:defRPr>
            </a:lvl1pPr>
          </a:lstStyle>
          <a:p>
            <a:endParaRPr lang="en-GB"/>
          </a:p>
        </p:txBody>
      </p:sp>
      <p:cxnSp>
        <p:nvCxnSpPr>
          <p:cNvPr id="4" name="Straight Connector 3">
            <a:extLst>
              <a:ext uri="{FF2B5EF4-FFF2-40B4-BE49-F238E27FC236}">
                <a16:creationId xmlns:a16="http://schemas.microsoft.com/office/drawing/2014/main" id="{F9264E78-D9CA-1087-A5ED-8A5D8132E82B}"/>
              </a:ext>
            </a:extLst>
          </p:cNvPr>
          <p:cNvCxnSpPr/>
          <p:nvPr userDrawn="1"/>
        </p:nvCxnSpPr>
        <p:spPr>
          <a:xfrm>
            <a:off x="3046842" y="0"/>
            <a:ext cx="0" cy="51435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Segnaposto testo 4">
            <a:extLst>
              <a:ext uri="{FF2B5EF4-FFF2-40B4-BE49-F238E27FC236}">
                <a16:creationId xmlns:a16="http://schemas.microsoft.com/office/drawing/2014/main" id="{21EC7F8C-A24F-25A6-F5A0-E595BBA0EEB4}"/>
              </a:ext>
            </a:extLst>
          </p:cNvPr>
          <p:cNvSpPr>
            <a:spLocks noGrp="1"/>
          </p:cNvSpPr>
          <p:nvPr>
            <p:ph type="body" sz="quarter" idx="11" hasCustomPrompt="1"/>
          </p:nvPr>
        </p:nvSpPr>
        <p:spPr>
          <a:xfrm>
            <a:off x="349471" y="1181100"/>
            <a:ext cx="2334269" cy="3606999"/>
          </a:xfrm>
          <a:prstGeom prst="rect">
            <a:avLst/>
          </a:prstGeom>
          <a:effectLst>
            <a:outerShdw blurRad="127000" dist="50800" dir="5400000" algn="ctr" rotWithShape="0">
              <a:schemeClr val="tx1">
                <a:alpha val="50000"/>
              </a:schemeClr>
            </a:outerShdw>
          </a:effectLst>
        </p:spPr>
        <p:txBody>
          <a:bodyPr lIns="0" tIns="0" rIns="0" bIns="0" anchor="ctr"/>
          <a:lstStyle>
            <a:lvl1pPr marL="0" indent="0" algn="l">
              <a:lnSpc>
                <a:spcPct val="100000"/>
              </a:lnSpc>
              <a:spcBef>
                <a:spcPts val="0"/>
              </a:spcBef>
              <a:buNone/>
              <a:defRPr lang="it-IT" sz="1800" b="1" u="none" smtClean="0">
                <a:solidFill>
                  <a:schemeClr val="bg1"/>
                </a:solidFill>
                <a:effectLst/>
              </a:defRPr>
            </a:lvl1pPr>
          </a:lstStyle>
          <a:p>
            <a:r>
              <a:rPr lang="it-IT">
                <a:solidFill>
                  <a:srgbClr val="FFFFFF"/>
                </a:solidFill>
                <a:effectLst/>
                <a:latin typeface="Arial" panose="020B0604020202020204" pitchFamily="34" charset="0"/>
              </a:rPr>
              <a:t>3-COLUMNS </a:t>
            </a:r>
          </a:p>
          <a:p>
            <a:r>
              <a:rPr lang="it-IT">
                <a:solidFill>
                  <a:srgbClr val="FFFFFF"/>
                </a:solidFill>
                <a:effectLst/>
                <a:latin typeface="Arial" panose="020B0604020202020204" pitchFamily="34" charset="0"/>
              </a:rPr>
              <a:t>TEXT ON 3 BACKGROUND IMAGES</a:t>
            </a:r>
          </a:p>
          <a:p>
            <a:r>
              <a:rPr lang="it-IT">
                <a:solidFill>
                  <a:srgbClr val="FFFFFF"/>
                </a:solidFill>
                <a:effectLst/>
                <a:latin typeface="Arial" panose="020B0604020202020204" pitchFamily="34" charset="0"/>
              </a:rPr>
              <a:t>Arial </a:t>
            </a:r>
            <a:r>
              <a:rPr lang="it-IT" err="1">
                <a:solidFill>
                  <a:srgbClr val="FFFFFF"/>
                </a:solidFill>
                <a:effectLst/>
                <a:latin typeface="Arial" panose="020B0604020202020204" pitchFamily="34" charset="0"/>
              </a:rPr>
              <a:t>Bold</a:t>
            </a:r>
            <a:r>
              <a:rPr lang="it-IT">
                <a:solidFill>
                  <a:srgbClr val="FFFFFF"/>
                </a:solidFill>
                <a:effectLst/>
                <a:latin typeface="Arial" panose="020B0604020202020204" pitchFamily="34" charset="0"/>
              </a:rPr>
              <a:t>, 18pt, white, </a:t>
            </a:r>
            <a:r>
              <a:rPr lang="it-IT" err="1">
                <a:solidFill>
                  <a:srgbClr val="FFFFFF"/>
                </a:solidFill>
                <a:effectLst/>
                <a:latin typeface="Arial" panose="020B0604020202020204" pitchFamily="34" charset="0"/>
              </a:rPr>
              <a:t>left</a:t>
            </a:r>
            <a:r>
              <a:rPr lang="it-IT">
                <a:solidFill>
                  <a:srgbClr val="FFFFFF"/>
                </a:solidFill>
                <a:effectLst/>
                <a:latin typeface="Arial" panose="020B0604020202020204" pitchFamily="34" charset="0"/>
              </a:rPr>
              <a:t> </a:t>
            </a:r>
            <a:r>
              <a:rPr lang="it-IT" err="1">
                <a:solidFill>
                  <a:srgbClr val="FFFFFF"/>
                </a:solidFill>
                <a:effectLst/>
                <a:latin typeface="Arial" panose="020B0604020202020204" pitchFamily="34" charset="0"/>
              </a:rPr>
              <a:t>aligned</a:t>
            </a:r>
            <a:endParaRPr lang="it-IT">
              <a:solidFill>
                <a:srgbClr val="FFFFFF"/>
              </a:solidFill>
              <a:effectLst/>
              <a:latin typeface="Arial" panose="020B0604020202020204" pitchFamily="34" charset="0"/>
            </a:endParaRPr>
          </a:p>
        </p:txBody>
      </p:sp>
      <p:cxnSp>
        <p:nvCxnSpPr>
          <p:cNvPr id="10" name="Straight Connector 9">
            <a:extLst>
              <a:ext uri="{FF2B5EF4-FFF2-40B4-BE49-F238E27FC236}">
                <a16:creationId xmlns:a16="http://schemas.microsoft.com/office/drawing/2014/main" id="{BB474AF3-0A0A-0055-DD68-BE028F518ECF}"/>
              </a:ext>
            </a:extLst>
          </p:cNvPr>
          <p:cNvCxnSpPr/>
          <p:nvPr userDrawn="1"/>
        </p:nvCxnSpPr>
        <p:spPr>
          <a:xfrm>
            <a:off x="6095869" y="0"/>
            <a:ext cx="0" cy="51435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Segnaposto testo 4">
            <a:extLst>
              <a:ext uri="{FF2B5EF4-FFF2-40B4-BE49-F238E27FC236}">
                <a16:creationId xmlns:a16="http://schemas.microsoft.com/office/drawing/2014/main" id="{46A3CAF9-292B-399A-72A9-84DFBF9EE967}"/>
              </a:ext>
            </a:extLst>
          </p:cNvPr>
          <p:cNvSpPr>
            <a:spLocks noGrp="1"/>
          </p:cNvSpPr>
          <p:nvPr>
            <p:ph type="body" sz="quarter" idx="20"/>
          </p:nvPr>
        </p:nvSpPr>
        <p:spPr>
          <a:xfrm>
            <a:off x="6462434" y="1181100"/>
            <a:ext cx="2334269" cy="3606999"/>
          </a:xfrm>
          <a:prstGeom prst="rect">
            <a:avLst/>
          </a:prstGeom>
          <a:effectLst>
            <a:outerShdw blurRad="127000" dist="50800" dir="5400000" algn="ctr" rotWithShape="0">
              <a:schemeClr val="tx1">
                <a:alpha val="50000"/>
              </a:schemeClr>
            </a:outerShdw>
          </a:effectLst>
        </p:spPr>
        <p:txBody>
          <a:bodyPr lIns="0" tIns="0" rIns="0" bIns="0" anchor="ctr"/>
          <a:lstStyle>
            <a:lvl1pPr marL="0" indent="0" algn="l">
              <a:lnSpc>
                <a:spcPct val="100000"/>
              </a:lnSpc>
              <a:spcBef>
                <a:spcPts val="0"/>
              </a:spcBef>
              <a:buNone/>
              <a:defRPr lang="it-IT" sz="1800" b="1" u="none" smtClean="0">
                <a:solidFill>
                  <a:schemeClr val="bg1"/>
                </a:solidFill>
                <a:effectLst/>
              </a:defRPr>
            </a:lvl1pPr>
          </a:lstStyle>
          <a:p>
            <a:endParaRPr lang="en-US">
              <a:effectLst/>
              <a:latin typeface="Arial" panose="020B0604020202020204" pitchFamily="34" charset="0"/>
            </a:endParaRPr>
          </a:p>
          <a:p>
            <a:r>
              <a:rPr lang="en-US" err="1">
                <a:effectLst/>
                <a:latin typeface="Arial" panose="020B0604020202020204" pitchFamily="34" charset="0"/>
              </a:rPr>
              <a:t>Umenitae</a:t>
            </a:r>
            <a:r>
              <a:rPr lang="en-US">
                <a:effectLst/>
                <a:latin typeface="Arial" panose="020B0604020202020204" pitchFamily="34" charset="0"/>
              </a:rPr>
              <a:t>. </a:t>
            </a:r>
            <a:r>
              <a:rPr lang="en-US" err="1">
                <a:effectLst/>
                <a:latin typeface="Arial" panose="020B0604020202020204" pitchFamily="34" charset="0"/>
              </a:rPr>
              <a:t>Ulparum</a:t>
            </a:r>
            <a:r>
              <a:rPr lang="en-US">
                <a:effectLst/>
                <a:latin typeface="Arial" panose="020B0604020202020204" pitchFamily="34" charset="0"/>
              </a:rPr>
              <a:t> </a:t>
            </a:r>
            <a:r>
              <a:rPr lang="en-US" err="1">
                <a:effectLst/>
                <a:latin typeface="Arial" panose="020B0604020202020204" pitchFamily="34" charset="0"/>
              </a:rPr>
              <a:t>eicatium</a:t>
            </a:r>
            <a:r>
              <a:rPr lang="en-US">
                <a:effectLst/>
                <a:latin typeface="Arial" panose="020B0604020202020204" pitchFamily="34" charset="0"/>
              </a:rPr>
              <a:t> am </a:t>
            </a:r>
            <a:r>
              <a:rPr lang="en-US" err="1">
                <a:effectLst/>
                <a:latin typeface="Arial" panose="020B0604020202020204" pitchFamily="34" charset="0"/>
              </a:rPr>
              <a:t>expliquae</a:t>
            </a:r>
            <a:r>
              <a:rPr lang="en-US">
                <a:effectLst/>
                <a:latin typeface="Arial" panose="020B0604020202020204" pitchFamily="34" charset="0"/>
              </a:rPr>
              <a:t> </a:t>
            </a:r>
            <a:r>
              <a:rPr lang="en-US" err="1">
                <a:effectLst/>
                <a:latin typeface="Arial" panose="020B0604020202020204" pitchFamily="34" charset="0"/>
              </a:rPr>
              <a:t>corum</a:t>
            </a:r>
            <a:r>
              <a:rPr lang="en-US">
                <a:effectLst/>
                <a:latin typeface="Arial" panose="020B0604020202020204" pitchFamily="34" charset="0"/>
              </a:rPr>
              <a:t> </a:t>
            </a:r>
            <a:r>
              <a:rPr lang="en-US" err="1">
                <a:effectLst/>
                <a:latin typeface="Arial" panose="020B0604020202020204" pitchFamily="34" charset="0"/>
              </a:rPr>
              <a:t>ipsandis</a:t>
            </a:r>
            <a:r>
              <a:rPr lang="en-US">
                <a:effectLst/>
                <a:latin typeface="Arial" panose="020B0604020202020204" pitchFamily="34" charset="0"/>
              </a:rPr>
              <a:t> </a:t>
            </a:r>
            <a:r>
              <a:rPr lang="en-US" err="1">
                <a:effectLst/>
                <a:latin typeface="Arial" panose="020B0604020202020204" pitchFamily="34" charset="0"/>
              </a:rPr>
              <a:t>doloribus</a:t>
            </a:r>
            <a:r>
              <a:rPr lang="en-US">
                <a:effectLst/>
                <a:latin typeface="Arial" panose="020B0604020202020204" pitchFamily="34" charset="0"/>
              </a:rPr>
              <a:t>, nihil </a:t>
            </a:r>
            <a:r>
              <a:rPr lang="en-US" err="1">
                <a:effectLst/>
                <a:latin typeface="Arial" panose="020B0604020202020204" pitchFamily="34" charset="0"/>
              </a:rPr>
              <a:t>miliqui</a:t>
            </a:r>
            <a:r>
              <a:rPr lang="en-US">
                <a:effectLst/>
                <a:latin typeface="Arial" panose="020B0604020202020204" pitchFamily="34" charset="0"/>
              </a:rPr>
              <a:t> </a:t>
            </a:r>
            <a:r>
              <a:rPr lang="en-US" err="1">
                <a:effectLst/>
                <a:latin typeface="Arial" panose="020B0604020202020204" pitchFamily="34" charset="0"/>
              </a:rPr>
              <a:t>anditatem</a:t>
            </a:r>
            <a:r>
              <a:rPr lang="en-US">
                <a:effectLst/>
                <a:latin typeface="Arial" panose="020B0604020202020204" pitchFamily="34" charset="0"/>
              </a:rPr>
              <a:t> </a:t>
            </a:r>
            <a:r>
              <a:rPr lang="en-US" err="1">
                <a:effectLst/>
                <a:latin typeface="Arial" panose="020B0604020202020204" pitchFamily="34" charset="0"/>
              </a:rPr>
              <a:t>ulpario</a:t>
            </a:r>
            <a:r>
              <a:rPr lang="en-US">
                <a:effectLst/>
                <a:latin typeface="Arial" panose="020B0604020202020204" pitchFamily="34" charset="0"/>
              </a:rPr>
              <a:t> </a:t>
            </a:r>
            <a:r>
              <a:rPr lang="en-US" err="1">
                <a:effectLst/>
                <a:latin typeface="Arial" panose="020B0604020202020204" pitchFamily="34" charset="0"/>
              </a:rPr>
              <a:t>nsequas</a:t>
            </a:r>
            <a:r>
              <a:rPr lang="en-US">
                <a:effectLst/>
                <a:latin typeface="Arial" panose="020B0604020202020204" pitchFamily="34" charset="0"/>
              </a:rPr>
              <a:t> </a:t>
            </a:r>
            <a:r>
              <a:rPr lang="en-US" err="1">
                <a:effectLst/>
                <a:latin typeface="Arial" panose="020B0604020202020204" pitchFamily="34" charset="0"/>
              </a:rPr>
              <a:t>reserorum</a:t>
            </a:r>
            <a:r>
              <a:rPr lang="en-US">
                <a:effectLst/>
                <a:latin typeface="Arial" panose="020B0604020202020204" pitchFamily="34" charset="0"/>
              </a:rPr>
              <a:t> re </a:t>
            </a:r>
            <a:r>
              <a:rPr lang="en-US" err="1">
                <a:effectLst/>
                <a:latin typeface="Arial" panose="020B0604020202020204" pitchFamily="34" charset="0"/>
              </a:rPr>
              <a:t>ilit</a:t>
            </a:r>
            <a:r>
              <a:rPr lang="en-US">
                <a:effectLst/>
                <a:latin typeface="Arial" panose="020B0604020202020204" pitchFamily="34" charset="0"/>
              </a:rPr>
              <a:t> </a:t>
            </a:r>
            <a:r>
              <a:rPr lang="en-US" err="1">
                <a:effectLst/>
                <a:latin typeface="Arial" panose="020B0604020202020204" pitchFamily="34" charset="0"/>
              </a:rPr>
              <a:t>offic</a:t>
            </a:r>
            <a:r>
              <a:rPr lang="en-US">
                <a:effectLst/>
                <a:latin typeface="Arial" panose="020B0604020202020204" pitchFamily="34" charset="0"/>
              </a:rPr>
              <a:t>.</a:t>
            </a:r>
          </a:p>
        </p:txBody>
      </p:sp>
      <p:pic>
        <p:nvPicPr>
          <p:cNvPr id="12" name="Immagine 6">
            <a:extLst>
              <a:ext uri="{FF2B5EF4-FFF2-40B4-BE49-F238E27FC236}">
                <a16:creationId xmlns:a16="http://schemas.microsoft.com/office/drawing/2014/main" id="{74B43A01-BEBB-8BDD-0E54-73953BE54796}"/>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052" y="314801"/>
            <a:ext cx="780863" cy="535663"/>
          </a:xfrm>
          <a:prstGeom prst="rect">
            <a:avLst/>
          </a:prstGeom>
        </p:spPr>
      </p:pic>
      <p:sp>
        <p:nvSpPr>
          <p:cNvPr id="9" name="Picture Placeholder 2">
            <a:extLst>
              <a:ext uri="{FF2B5EF4-FFF2-40B4-BE49-F238E27FC236}">
                <a16:creationId xmlns:a16="http://schemas.microsoft.com/office/drawing/2014/main" id="{013ACF2C-0CE7-ED17-02CA-E37B563DB3C4}"/>
              </a:ext>
            </a:extLst>
          </p:cNvPr>
          <p:cNvSpPr>
            <a:spLocks noGrp="1"/>
          </p:cNvSpPr>
          <p:nvPr>
            <p:ph type="pic" sz="quarter" idx="19"/>
          </p:nvPr>
        </p:nvSpPr>
        <p:spPr>
          <a:xfrm>
            <a:off x="3047371" y="0"/>
            <a:ext cx="3048498" cy="5143500"/>
          </a:xfrm>
          <a:prstGeom prst="rect">
            <a:avLst/>
          </a:prstGeom>
          <a:solidFill>
            <a:srgbClr val="D9117E"/>
          </a:solidFill>
          <a:ln w="25400">
            <a:noFill/>
          </a:ln>
        </p:spPr>
        <p:txBody>
          <a:bodyPr anchor="t"/>
          <a:lstStyle>
            <a:lvl1pPr marL="0" indent="0" algn="ctr">
              <a:buNone/>
              <a:defRPr sz="1125" i="1">
                <a:solidFill>
                  <a:schemeClr val="bg1"/>
                </a:solidFill>
              </a:defRPr>
            </a:lvl1pPr>
          </a:lstStyle>
          <a:p>
            <a:endParaRPr lang="en-GB"/>
          </a:p>
        </p:txBody>
      </p:sp>
      <p:sp>
        <p:nvSpPr>
          <p:cNvPr id="13" name="Segnaposto testo 4">
            <a:extLst>
              <a:ext uri="{FF2B5EF4-FFF2-40B4-BE49-F238E27FC236}">
                <a16:creationId xmlns:a16="http://schemas.microsoft.com/office/drawing/2014/main" id="{C39EC939-91CC-1C8D-37FF-5A198B2913C6}"/>
              </a:ext>
            </a:extLst>
          </p:cNvPr>
          <p:cNvSpPr>
            <a:spLocks noGrp="1"/>
          </p:cNvSpPr>
          <p:nvPr>
            <p:ph type="body" sz="quarter" idx="21" hasCustomPrompt="1"/>
          </p:nvPr>
        </p:nvSpPr>
        <p:spPr>
          <a:xfrm>
            <a:off x="3404865" y="1181100"/>
            <a:ext cx="2334269" cy="3606999"/>
          </a:xfrm>
          <a:prstGeom prst="rect">
            <a:avLst/>
          </a:prstGeom>
          <a:effectLst>
            <a:outerShdw blurRad="127000" dist="50800" dir="5400000" algn="ctr" rotWithShape="0">
              <a:schemeClr val="tx1">
                <a:alpha val="50000"/>
              </a:schemeClr>
            </a:outerShdw>
          </a:effectLst>
        </p:spPr>
        <p:txBody>
          <a:bodyPr lIns="0" tIns="0" rIns="0" bIns="0" anchor="ctr"/>
          <a:lstStyle>
            <a:lvl1pPr marL="0" indent="0" algn="l">
              <a:lnSpc>
                <a:spcPct val="100000"/>
              </a:lnSpc>
              <a:spcBef>
                <a:spcPts val="0"/>
              </a:spcBef>
              <a:buNone/>
              <a:defRPr lang="en-US" sz="1800" b="1" smtClean="0">
                <a:solidFill>
                  <a:schemeClr val="bg1"/>
                </a:solidFill>
                <a:effectLst/>
              </a:defRPr>
            </a:lvl1pPr>
          </a:lstStyle>
          <a:p>
            <a:r>
              <a:rPr lang="en-US" err="1">
                <a:effectLst/>
                <a:latin typeface="Arial" panose="020B0604020202020204" pitchFamily="34" charset="0"/>
              </a:rPr>
              <a:t>Quia</a:t>
            </a:r>
            <a:r>
              <a:rPr lang="en-US">
                <a:effectLst/>
                <a:latin typeface="Arial" panose="020B0604020202020204" pitchFamily="34" charset="0"/>
              </a:rPr>
              <a:t> non </a:t>
            </a:r>
            <a:r>
              <a:rPr lang="en-US" err="1">
                <a:effectLst/>
                <a:latin typeface="Arial" panose="020B0604020202020204" pitchFamily="34" charset="0"/>
              </a:rPr>
              <a:t>pedignimolut</a:t>
            </a:r>
            <a:r>
              <a:rPr lang="en-US">
                <a:effectLst/>
                <a:latin typeface="Arial" panose="020B0604020202020204" pitchFamily="34" charset="0"/>
              </a:rPr>
              <a:t> </a:t>
            </a:r>
            <a:r>
              <a:rPr lang="en-US" err="1">
                <a:effectLst/>
                <a:latin typeface="Arial" panose="020B0604020202020204" pitchFamily="34" charset="0"/>
              </a:rPr>
              <a:t>errum</a:t>
            </a:r>
            <a:r>
              <a:rPr lang="en-US">
                <a:effectLst/>
                <a:latin typeface="Arial" panose="020B0604020202020204" pitchFamily="34" charset="0"/>
              </a:rPr>
              <a:t> </a:t>
            </a:r>
            <a:r>
              <a:rPr lang="en-US" err="1">
                <a:effectLst/>
                <a:latin typeface="Arial" panose="020B0604020202020204" pitchFamily="34" charset="0"/>
              </a:rPr>
              <a:t>fugitaecto</a:t>
            </a:r>
            <a:r>
              <a:rPr lang="en-US">
                <a:effectLst/>
                <a:latin typeface="Arial" panose="020B0604020202020204" pitchFamily="34" charset="0"/>
              </a:rPr>
              <a:t> et </a:t>
            </a:r>
            <a:r>
              <a:rPr lang="en-US" err="1">
                <a:effectLst/>
                <a:latin typeface="Arial" panose="020B0604020202020204" pitchFamily="34" charset="0"/>
              </a:rPr>
              <a:t>rernatia</a:t>
            </a:r>
            <a:r>
              <a:rPr lang="en-US">
                <a:effectLst/>
                <a:latin typeface="Arial" panose="020B0604020202020204" pitchFamily="34" charset="0"/>
              </a:rPr>
              <a:t> nisi </a:t>
            </a:r>
            <a:r>
              <a:rPr lang="en-US" err="1">
                <a:effectLst/>
                <a:latin typeface="Arial" panose="020B0604020202020204" pitchFamily="34" charset="0"/>
              </a:rPr>
              <a:t>assum</a:t>
            </a:r>
            <a:r>
              <a:rPr lang="en-US">
                <a:effectLst/>
                <a:latin typeface="Arial" panose="020B0604020202020204" pitchFamily="34" charset="0"/>
              </a:rPr>
              <a:t>, </a:t>
            </a:r>
            <a:r>
              <a:rPr lang="en-US" err="1">
                <a:effectLst/>
                <a:latin typeface="Arial" panose="020B0604020202020204" pitchFamily="34" charset="0"/>
              </a:rPr>
              <a:t>sedi</a:t>
            </a:r>
            <a:r>
              <a:rPr lang="en-US">
                <a:effectLst/>
                <a:latin typeface="Arial" panose="020B0604020202020204" pitchFamily="34" charset="0"/>
              </a:rPr>
              <a:t> que </a:t>
            </a:r>
            <a:r>
              <a:rPr lang="en-US" err="1">
                <a:effectLst/>
                <a:latin typeface="Arial" panose="020B0604020202020204" pitchFamily="34" charset="0"/>
              </a:rPr>
              <a:t>perspe</a:t>
            </a:r>
            <a:r>
              <a:rPr lang="en-US">
                <a:effectLst/>
                <a:latin typeface="Arial" panose="020B0604020202020204" pitchFamily="34" charset="0"/>
              </a:rPr>
              <a:t> nus </a:t>
            </a:r>
            <a:r>
              <a:rPr lang="en-US" err="1">
                <a:effectLst/>
                <a:latin typeface="Arial" panose="020B0604020202020204" pitchFamily="34" charset="0"/>
              </a:rPr>
              <a:t>restia</a:t>
            </a:r>
            <a:r>
              <a:rPr lang="en-US">
                <a:effectLst/>
                <a:latin typeface="Arial" panose="020B0604020202020204" pitchFamily="34" charset="0"/>
              </a:rPr>
              <a:t> </a:t>
            </a:r>
            <a:r>
              <a:rPr lang="en-US" err="1">
                <a:effectLst/>
                <a:latin typeface="Arial" panose="020B0604020202020204" pitchFamily="34" charset="0"/>
              </a:rPr>
              <a:t>volupti</a:t>
            </a:r>
            <a:r>
              <a:rPr lang="en-US">
                <a:effectLst/>
                <a:latin typeface="Arial" panose="020B0604020202020204" pitchFamily="34" charset="0"/>
              </a:rPr>
              <a:t> id </a:t>
            </a:r>
            <a:r>
              <a:rPr lang="en-US" err="1">
                <a:effectLst/>
                <a:latin typeface="Arial" panose="020B0604020202020204" pitchFamily="34" charset="0"/>
              </a:rPr>
              <a:t>quame</a:t>
            </a:r>
            <a:r>
              <a:rPr lang="en-US">
                <a:effectLst/>
                <a:latin typeface="Arial" panose="020B0604020202020204" pitchFamily="34" charset="0"/>
              </a:rPr>
              <a:t>?</a:t>
            </a:r>
          </a:p>
        </p:txBody>
      </p:sp>
      <p:cxnSp>
        <p:nvCxnSpPr>
          <p:cNvPr id="14" name="Straight Connector 13">
            <a:extLst>
              <a:ext uri="{FF2B5EF4-FFF2-40B4-BE49-F238E27FC236}">
                <a16:creationId xmlns:a16="http://schemas.microsoft.com/office/drawing/2014/main" id="{3E7BD3BA-51E6-03F9-9D42-7955FB8B2B81}"/>
              </a:ext>
            </a:extLst>
          </p:cNvPr>
          <p:cNvCxnSpPr/>
          <p:nvPr userDrawn="1"/>
        </p:nvCxnSpPr>
        <p:spPr>
          <a:xfrm>
            <a:off x="6104150" y="0"/>
            <a:ext cx="0" cy="51435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D856790-34CA-71FD-63EE-9895AAF04DCD}"/>
              </a:ext>
            </a:extLst>
          </p:cNvPr>
          <p:cNvCxnSpPr/>
          <p:nvPr userDrawn="1"/>
        </p:nvCxnSpPr>
        <p:spPr>
          <a:xfrm>
            <a:off x="3039217" y="0"/>
            <a:ext cx="0" cy="51435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8826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T+4IB">
    <p:bg>
      <p:bgPr>
        <a:solidFill>
          <a:schemeClr val="bg1"/>
        </a:solidFill>
        <a:effectLst/>
      </p:bgPr>
    </p:bg>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09F12A55-1156-252B-93C8-2C78485937C5}"/>
              </a:ext>
            </a:extLst>
          </p:cNvPr>
          <p:cNvSpPr>
            <a:spLocks noGrp="1"/>
          </p:cNvSpPr>
          <p:nvPr>
            <p:ph type="pic" sz="quarter" idx="19"/>
          </p:nvPr>
        </p:nvSpPr>
        <p:spPr>
          <a:xfrm>
            <a:off x="4570344" y="2571750"/>
            <a:ext cx="4573656" cy="2571750"/>
          </a:xfrm>
          <a:prstGeom prst="rect">
            <a:avLst/>
          </a:prstGeom>
          <a:solidFill>
            <a:srgbClr val="D9117E"/>
          </a:solidFill>
          <a:ln w="25400">
            <a:solidFill>
              <a:schemeClr val="bg1"/>
            </a:solidFill>
          </a:ln>
        </p:spPr>
        <p:txBody>
          <a:bodyPr anchor="t"/>
          <a:lstStyle>
            <a:lvl1pPr marL="0" indent="0" algn="ctr">
              <a:buNone/>
              <a:defRPr sz="1125" i="1">
                <a:solidFill>
                  <a:schemeClr val="bg1"/>
                </a:solidFill>
              </a:defRPr>
            </a:lvl1pPr>
          </a:lstStyle>
          <a:p>
            <a:endParaRPr lang="en-GB"/>
          </a:p>
        </p:txBody>
      </p:sp>
      <p:sp>
        <p:nvSpPr>
          <p:cNvPr id="23" name="Picture Placeholder 2">
            <a:extLst>
              <a:ext uri="{FF2B5EF4-FFF2-40B4-BE49-F238E27FC236}">
                <a16:creationId xmlns:a16="http://schemas.microsoft.com/office/drawing/2014/main" id="{5AF3935E-497C-D9BA-D910-696AC1E1DB76}"/>
              </a:ext>
            </a:extLst>
          </p:cNvPr>
          <p:cNvSpPr>
            <a:spLocks noGrp="1"/>
          </p:cNvSpPr>
          <p:nvPr>
            <p:ph type="pic" sz="quarter" idx="20"/>
          </p:nvPr>
        </p:nvSpPr>
        <p:spPr>
          <a:xfrm>
            <a:off x="-1656" y="2571750"/>
            <a:ext cx="4573656" cy="2571750"/>
          </a:xfrm>
          <a:prstGeom prst="rect">
            <a:avLst/>
          </a:prstGeom>
          <a:solidFill>
            <a:srgbClr val="D9117E"/>
          </a:solidFill>
          <a:ln w="25400">
            <a:solidFill>
              <a:schemeClr val="bg1"/>
            </a:solidFill>
          </a:ln>
        </p:spPr>
        <p:txBody>
          <a:bodyPr anchor="t"/>
          <a:lstStyle>
            <a:lvl1pPr marL="0" indent="0" algn="ctr">
              <a:buNone/>
              <a:defRPr sz="1125" i="1">
                <a:solidFill>
                  <a:schemeClr val="bg1"/>
                </a:solidFill>
              </a:defRPr>
            </a:lvl1pPr>
          </a:lstStyle>
          <a:p>
            <a:endParaRPr lang="en-GB"/>
          </a:p>
        </p:txBody>
      </p:sp>
      <p:sp>
        <p:nvSpPr>
          <p:cNvPr id="12" name="Picture Placeholder 2">
            <a:extLst>
              <a:ext uri="{FF2B5EF4-FFF2-40B4-BE49-F238E27FC236}">
                <a16:creationId xmlns:a16="http://schemas.microsoft.com/office/drawing/2014/main" id="{C48F2847-8195-765A-78E7-BFB8583A7C77}"/>
              </a:ext>
            </a:extLst>
          </p:cNvPr>
          <p:cNvSpPr>
            <a:spLocks noGrp="1"/>
          </p:cNvSpPr>
          <p:nvPr>
            <p:ph type="pic" sz="quarter" idx="16"/>
          </p:nvPr>
        </p:nvSpPr>
        <p:spPr>
          <a:xfrm>
            <a:off x="4570344" y="0"/>
            <a:ext cx="4573656" cy="2571750"/>
          </a:xfrm>
          <a:prstGeom prst="rect">
            <a:avLst/>
          </a:prstGeom>
          <a:solidFill>
            <a:srgbClr val="D9117E"/>
          </a:solidFill>
          <a:ln w="25400">
            <a:solidFill>
              <a:schemeClr val="bg1"/>
            </a:solidFill>
          </a:ln>
        </p:spPr>
        <p:txBody>
          <a:bodyPr anchor="t"/>
          <a:lstStyle>
            <a:lvl1pPr marL="0" indent="0" algn="ctr">
              <a:buNone/>
              <a:defRPr sz="1125" i="1">
                <a:solidFill>
                  <a:schemeClr val="bg1"/>
                </a:solidFill>
              </a:defRPr>
            </a:lvl1pPr>
          </a:lstStyle>
          <a:p>
            <a:endParaRPr lang="en-GB"/>
          </a:p>
        </p:txBody>
      </p:sp>
      <p:sp>
        <p:nvSpPr>
          <p:cNvPr id="19" name="Picture Placeholder 2">
            <a:extLst>
              <a:ext uri="{FF2B5EF4-FFF2-40B4-BE49-F238E27FC236}">
                <a16:creationId xmlns:a16="http://schemas.microsoft.com/office/drawing/2014/main" id="{090EC104-7678-219C-EA51-AD27C0134F09}"/>
              </a:ext>
            </a:extLst>
          </p:cNvPr>
          <p:cNvSpPr>
            <a:spLocks noGrp="1"/>
          </p:cNvSpPr>
          <p:nvPr>
            <p:ph type="pic" sz="quarter" idx="17"/>
          </p:nvPr>
        </p:nvSpPr>
        <p:spPr>
          <a:xfrm>
            <a:off x="-1656" y="0"/>
            <a:ext cx="4573656" cy="2571750"/>
          </a:xfrm>
          <a:prstGeom prst="rect">
            <a:avLst/>
          </a:prstGeom>
          <a:solidFill>
            <a:srgbClr val="D9117E"/>
          </a:solidFill>
          <a:ln w="25400">
            <a:solidFill>
              <a:schemeClr val="bg1"/>
            </a:solidFill>
          </a:ln>
        </p:spPr>
        <p:txBody>
          <a:bodyPr anchor="t"/>
          <a:lstStyle>
            <a:lvl1pPr marL="0" indent="0" algn="ctr">
              <a:buNone/>
              <a:defRPr sz="1125" i="1">
                <a:solidFill>
                  <a:schemeClr val="bg1"/>
                </a:solidFill>
              </a:defRPr>
            </a:lvl1pPr>
          </a:lstStyle>
          <a:p>
            <a:endParaRPr lang="en-GB"/>
          </a:p>
        </p:txBody>
      </p:sp>
      <p:cxnSp>
        <p:nvCxnSpPr>
          <p:cNvPr id="4" name="Straight Connector 3">
            <a:extLst>
              <a:ext uri="{FF2B5EF4-FFF2-40B4-BE49-F238E27FC236}">
                <a16:creationId xmlns:a16="http://schemas.microsoft.com/office/drawing/2014/main" id="{F9264E78-D9CA-1087-A5ED-8A5D8132E82B}"/>
              </a:ext>
            </a:extLst>
          </p:cNvPr>
          <p:cNvCxnSpPr/>
          <p:nvPr userDrawn="1"/>
        </p:nvCxnSpPr>
        <p:spPr>
          <a:xfrm>
            <a:off x="4572298" y="0"/>
            <a:ext cx="0" cy="51435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Segnaposto testo 4">
            <a:extLst>
              <a:ext uri="{FF2B5EF4-FFF2-40B4-BE49-F238E27FC236}">
                <a16:creationId xmlns:a16="http://schemas.microsoft.com/office/drawing/2014/main" id="{21EC7F8C-A24F-25A6-F5A0-E595BBA0EEB4}"/>
              </a:ext>
            </a:extLst>
          </p:cNvPr>
          <p:cNvSpPr>
            <a:spLocks noGrp="1"/>
          </p:cNvSpPr>
          <p:nvPr>
            <p:ph type="body" sz="quarter" idx="11" hasCustomPrompt="1"/>
          </p:nvPr>
        </p:nvSpPr>
        <p:spPr>
          <a:xfrm>
            <a:off x="698348" y="1132156"/>
            <a:ext cx="3517930" cy="1129748"/>
          </a:xfrm>
          <a:prstGeom prst="rect">
            <a:avLst/>
          </a:prstGeom>
          <a:effectLst>
            <a:outerShdw blurRad="127000" dist="50800" dir="5400000" algn="ctr" rotWithShape="0">
              <a:schemeClr val="tx1">
                <a:alpha val="50000"/>
              </a:schemeClr>
            </a:outerShdw>
          </a:effectLst>
        </p:spPr>
        <p:txBody>
          <a:bodyPr lIns="0" tIns="0" rIns="0" bIns="0" anchor="b"/>
          <a:lstStyle>
            <a:lvl1pPr marL="0" indent="0" algn="l">
              <a:lnSpc>
                <a:spcPct val="100000"/>
              </a:lnSpc>
              <a:spcBef>
                <a:spcPts val="0"/>
              </a:spcBef>
              <a:buNone/>
              <a:defRPr lang="it-IT" sz="1800" b="1" u="none" smtClean="0">
                <a:solidFill>
                  <a:schemeClr val="bg1"/>
                </a:solidFill>
                <a:effectLst/>
              </a:defRPr>
            </a:lvl1pPr>
          </a:lstStyle>
          <a:p>
            <a:r>
              <a:rPr lang="it-IT">
                <a:solidFill>
                  <a:srgbClr val="FFFFFF"/>
                </a:solidFill>
                <a:effectLst/>
                <a:latin typeface="Arial" panose="020B0604020202020204" pitchFamily="34" charset="0"/>
              </a:rPr>
              <a:t>4 TEXT BOXES ON </a:t>
            </a:r>
          </a:p>
          <a:p>
            <a:r>
              <a:rPr lang="it-IT">
                <a:solidFill>
                  <a:srgbClr val="FFFFFF"/>
                </a:solidFill>
                <a:effectLst/>
                <a:latin typeface="Arial" panose="020B0604020202020204" pitchFamily="34" charset="0"/>
              </a:rPr>
              <a:t>4 BACKGROUND IMAGES</a:t>
            </a:r>
          </a:p>
          <a:p>
            <a:r>
              <a:rPr lang="it-IT">
                <a:solidFill>
                  <a:srgbClr val="FFFFFF"/>
                </a:solidFill>
                <a:effectLst/>
                <a:latin typeface="Arial" panose="020B0604020202020204" pitchFamily="34" charset="0"/>
              </a:rPr>
              <a:t>Arial </a:t>
            </a:r>
            <a:r>
              <a:rPr lang="it-IT" err="1">
                <a:solidFill>
                  <a:srgbClr val="FFFFFF"/>
                </a:solidFill>
                <a:effectLst/>
                <a:latin typeface="Arial" panose="020B0604020202020204" pitchFamily="34" charset="0"/>
              </a:rPr>
              <a:t>Bold</a:t>
            </a:r>
            <a:r>
              <a:rPr lang="it-IT">
                <a:solidFill>
                  <a:srgbClr val="FFFFFF"/>
                </a:solidFill>
                <a:effectLst/>
                <a:latin typeface="Arial" panose="020B0604020202020204" pitchFamily="34" charset="0"/>
              </a:rPr>
              <a:t>, 18pt, white, </a:t>
            </a:r>
            <a:r>
              <a:rPr lang="it-IT" err="1">
                <a:solidFill>
                  <a:srgbClr val="FFFFFF"/>
                </a:solidFill>
                <a:effectLst/>
                <a:latin typeface="Arial" panose="020B0604020202020204" pitchFamily="34" charset="0"/>
              </a:rPr>
              <a:t>left</a:t>
            </a:r>
            <a:r>
              <a:rPr lang="it-IT">
                <a:solidFill>
                  <a:srgbClr val="FFFFFF"/>
                </a:solidFill>
                <a:effectLst/>
                <a:latin typeface="Arial" panose="020B0604020202020204" pitchFamily="34" charset="0"/>
              </a:rPr>
              <a:t> </a:t>
            </a:r>
            <a:r>
              <a:rPr lang="it-IT" err="1">
                <a:solidFill>
                  <a:srgbClr val="FFFFFF"/>
                </a:solidFill>
                <a:effectLst/>
                <a:latin typeface="Arial" panose="020B0604020202020204" pitchFamily="34" charset="0"/>
              </a:rPr>
              <a:t>aligned</a:t>
            </a:r>
            <a:endParaRPr lang="it-IT">
              <a:solidFill>
                <a:srgbClr val="FFFFFF"/>
              </a:solidFill>
              <a:effectLst/>
              <a:latin typeface="Arial" panose="020B0604020202020204" pitchFamily="34" charset="0"/>
            </a:endParaRPr>
          </a:p>
        </p:txBody>
      </p:sp>
      <p:cxnSp>
        <p:nvCxnSpPr>
          <p:cNvPr id="13" name="Straight Connector 12">
            <a:extLst>
              <a:ext uri="{FF2B5EF4-FFF2-40B4-BE49-F238E27FC236}">
                <a16:creationId xmlns:a16="http://schemas.microsoft.com/office/drawing/2014/main" id="{F017C92B-F392-7FF7-BCE4-1B97780A559E}"/>
              </a:ext>
            </a:extLst>
          </p:cNvPr>
          <p:cNvCxnSpPr>
            <a:cxnSpLocks/>
          </p:cNvCxnSpPr>
          <p:nvPr userDrawn="1"/>
        </p:nvCxnSpPr>
        <p:spPr>
          <a:xfrm flipH="1">
            <a:off x="-1656" y="2571750"/>
            <a:ext cx="91456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egnaposto testo 4">
            <a:extLst>
              <a:ext uri="{FF2B5EF4-FFF2-40B4-BE49-F238E27FC236}">
                <a16:creationId xmlns:a16="http://schemas.microsoft.com/office/drawing/2014/main" id="{0BDDE014-34D7-9D40-72D9-EBBCE15E8B96}"/>
              </a:ext>
            </a:extLst>
          </p:cNvPr>
          <p:cNvSpPr>
            <a:spLocks noGrp="1"/>
          </p:cNvSpPr>
          <p:nvPr>
            <p:ph type="body" sz="quarter" idx="18" hasCustomPrompt="1"/>
          </p:nvPr>
        </p:nvSpPr>
        <p:spPr>
          <a:xfrm>
            <a:off x="4925238" y="1132156"/>
            <a:ext cx="3517930" cy="1129748"/>
          </a:xfrm>
          <a:prstGeom prst="rect">
            <a:avLst/>
          </a:prstGeom>
          <a:effectLst>
            <a:outerShdw blurRad="127000" dist="50800" dir="5400000" algn="ctr" rotWithShape="0">
              <a:schemeClr val="tx1">
                <a:alpha val="50000"/>
              </a:schemeClr>
            </a:outerShdw>
          </a:effectLst>
        </p:spPr>
        <p:txBody>
          <a:bodyPr lIns="0" tIns="0" rIns="0" bIns="0" anchor="b"/>
          <a:lstStyle>
            <a:lvl1pPr marL="0" indent="0" algn="l">
              <a:lnSpc>
                <a:spcPct val="100000"/>
              </a:lnSpc>
              <a:spcBef>
                <a:spcPts val="0"/>
              </a:spcBef>
              <a:buNone/>
              <a:defRPr lang="it-IT" sz="1800" b="1" u="none" smtClean="0">
                <a:solidFill>
                  <a:schemeClr val="bg1"/>
                </a:solidFill>
                <a:effectLst/>
              </a:defRPr>
            </a:lvl1pPr>
          </a:lstStyle>
          <a:p>
            <a:r>
              <a:rPr lang="en-US" err="1">
                <a:effectLst/>
                <a:latin typeface="Arial" panose="020B0604020202020204" pitchFamily="34" charset="0"/>
              </a:rPr>
              <a:t>Quia</a:t>
            </a:r>
            <a:r>
              <a:rPr lang="en-US">
                <a:effectLst/>
                <a:latin typeface="Arial" panose="020B0604020202020204" pitchFamily="34" charset="0"/>
              </a:rPr>
              <a:t> non </a:t>
            </a:r>
            <a:r>
              <a:rPr lang="en-US" err="1">
                <a:effectLst/>
                <a:latin typeface="Arial" panose="020B0604020202020204" pitchFamily="34" charset="0"/>
              </a:rPr>
              <a:t>pedignimolut</a:t>
            </a:r>
            <a:r>
              <a:rPr lang="en-US">
                <a:effectLst/>
                <a:latin typeface="Arial" panose="020B0604020202020204" pitchFamily="34" charset="0"/>
              </a:rPr>
              <a:t> </a:t>
            </a:r>
            <a:r>
              <a:rPr lang="en-US" err="1">
                <a:effectLst/>
                <a:latin typeface="Arial" panose="020B0604020202020204" pitchFamily="34" charset="0"/>
              </a:rPr>
              <a:t>errum</a:t>
            </a:r>
            <a:r>
              <a:rPr lang="en-US">
                <a:effectLst/>
                <a:latin typeface="Arial" panose="020B0604020202020204" pitchFamily="34" charset="0"/>
              </a:rPr>
              <a:t> </a:t>
            </a:r>
            <a:r>
              <a:rPr lang="en-US" err="1">
                <a:effectLst/>
                <a:latin typeface="Arial" panose="020B0604020202020204" pitchFamily="34" charset="0"/>
              </a:rPr>
              <a:t>fugitaecto</a:t>
            </a:r>
            <a:r>
              <a:rPr lang="en-US">
                <a:effectLst/>
                <a:latin typeface="Arial" panose="020B0604020202020204" pitchFamily="34" charset="0"/>
              </a:rPr>
              <a:t> et </a:t>
            </a:r>
            <a:r>
              <a:rPr lang="en-US" err="1">
                <a:effectLst/>
                <a:latin typeface="Arial" panose="020B0604020202020204" pitchFamily="34" charset="0"/>
              </a:rPr>
              <a:t>rernatia</a:t>
            </a:r>
            <a:r>
              <a:rPr lang="en-US">
                <a:effectLst/>
                <a:latin typeface="Arial" panose="020B0604020202020204" pitchFamily="34" charset="0"/>
              </a:rPr>
              <a:t> nisi </a:t>
            </a:r>
            <a:r>
              <a:rPr lang="en-US" err="1">
                <a:effectLst/>
                <a:latin typeface="Arial" panose="020B0604020202020204" pitchFamily="34" charset="0"/>
              </a:rPr>
              <a:t>assum</a:t>
            </a:r>
            <a:r>
              <a:rPr lang="en-US">
                <a:effectLst/>
                <a:latin typeface="Arial" panose="020B0604020202020204" pitchFamily="34" charset="0"/>
              </a:rPr>
              <a:t>, </a:t>
            </a:r>
            <a:r>
              <a:rPr lang="en-US" err="1">
                <a:effectLst/>
                <a:latin typeface="Arial" panose="020B0604020202020204" pitchFamily="34" charset="0"/>
              </a:rPr>
              <a:t>sedi</a:t>
            </a:r>
            <a:r>
              <a:rPr lang="en-US">
                <a:effectLst/>
                <a:latin typeface="Arial" panose="020B0604020202020204" pitchFamily="34" charset="0"/>
              </a:rPr>
              <a:t> que </a:t>
            </a:r>
            <a:r>
              <a:rPr lang="en-US" err="1">
                <a:effectLst/>
                <a:latin typeface="Arial" panose="020B0604020202020204" pitchFamily="34" charset="0"/>
              </a:rPr>
              <a:t>perspe</a:t>
            </a:r>
            <a:r>
              <a:rPr lang="en-US">
                <a:effectLst/>
                <a:latin typeface="Arial" panose="020B0604020202020204" pitchFamily="34" charset="0"/>
              </a:rPr>
              <a:t> nus </a:t>
            </a:r>
            <a:r>
              <a:rPr lang="en-US" err="1">
                <a:effectLst/>
                <a:latin typeface="Arial" panose="020B0604020202020204" pitchFamily="34" charset="0"/>
              </a:rPr>
              <a:t>restia</a:t>
            </a:r>
            <a:r>
              <a:rPr lang="en-US">
                <a:effectLst/>
                <a:latin typeface="Arial" panose="020B0604020202020204" pitchFamily="34" charset="0"/>
              </a:rPr>
              <a:t> </a:t>
            </a:r>
            <a:r>
              <a:rPr lang="en-US" err="1">
                <a:effectLst/>
                <a:latin typeface="Arial" panose="020B0604020202020204" pitchFamily="34" charset="0"/>
              </a:rPr>
              <a:t>volupti</a:t>
            </a:r>
            <a:r>
              <a:rPr lang="en-US">
                <a:effectLst/>
                <a:latin typeface="Arial" panose="020B0604020202020204" pitchFamily="34" charset="0"/>
              </a:rPr>
              <a:t> id </a:t>
            </a:r>
            <a:r>
              <a:rPr lang="en-US" err="1">
                <a:effectLst/>
                <a:latin typeface="Arial" panose="020B0604020202020204" pitchFamily="34" charset="0"/>
              </a:rPr>
              <a:t>quame</a:t>
            </a:r>
            <a:r>
              <a:rPr lang="en-US">
                <a:effectLst/>
                <a:latin typeface="Arial" panose="020B0604020202020204" pitchFamily="34" charset="0"/>
              </a:rPr>
              <a:t>?</a:t>
            </a:r>
          </a:p>
        </p:txBody>
      </p:sp>
      <p:sp>
        <p:nvSpPr>
          <p:cNvPr id="24" name="Segnaposto testo 4">
            <a:extLst>
              <a:ext uri="{FF2B5EF4-FFF2-40B4-BE49-F238E27FC236}">
                <a16:creationId xmlns:a16="http://schemas.microsoft.com/office/drawing/2014/main" id="{25156A06-DA3F-A1DA-3AED-99B32242B10F}"/>
              </a:ext>
            </a:extLst>
          </p:cNvPr>
          <p:cNvSpPr>
            <a:spLocks noGrp="1"/>
          </p:cNvSpPr>
          <p:nvPr>
            <p:ph type="body" sz="quarter" idx="21" hasCustomPrompt="1"/>
          </p:nvPr>
        </p:nvSpPr>
        <p:spPr>
          <a:xfrm>
            <a:off x="698348" y="3659180"/>
            <a:ext cx="3517930" cy="1129748"/>
          </a:xfrm>
          <a:prstGeom prst="rect">
            <a:avLst/>
          </a:prstGeom>
          <a:effectLst>
            <a:outerShdw blurRad="127000" dist="50800" dir="5400000" algn="ctr" rotWithShape="0">
              <a:schemeClr val="tx1">
                <a:alpha val="50000"/>
              </a:schemeClr>
            </a:outerShdw>
          </a:effectLst>
        </p:spPr>
        <p:txBody>
          <a:bodyPr lIns="0" tIns="0" rIns="0" bIns="0" anchor="b"/>
          <a:lstStyle>
            <a:lvl1pPr marL="0" indent="0" algn="l">
              <a:lnSpc>
                <a:spcPct val="100000"/>
              </a:lnSpc>
              <a:spcBef>
                <a:spcPts val="0"/>
              </a:spcBef>
              <a:buNone/>
              <a:defRPr lang="it-IT" sz="1800" b="1" u="none" smtClean="0">
                <a:solidFill>
                  <a:schemeClr val="bg1"/>
                </a:solidFill>
                <a:effectLst/>
              </a:defRPr>
            </a:lvl1pPr>
          </a:lstStyle>
          <a:p>
            <a:r>
              <a:rPr lang="en-US" err="1">
                <a:effectLst/>
                <a:latin typeface="Arial" panose="020B0604020202020204" pitchFamily="34" charset="0"/>
              </a:rPr>
              <a:t>Ulparum</a:t>
            </a:r>
            <a:r>
              <a:rPr lang="en-US">
                <a:effectLst/>
                <a:latin typeface="Arial" panose="020B0604020202020204" pitchFamily="34" charset="0"/>
              </a:rPr>
              <a:t> </a:t>
            </a:r>
            <a:r>
              <a:rPr lang="en-US" err="1">
                <a:effectLst/>
                <a:latin typeface="Arial" panose="020B0604020202020204" pitchFamily="34" charset="0"/>
              </a:rPr>
              <a:t>eicatium</a:t>
            </a:r>
            <a:r>
              <a:rPr lang="en-US">
                <a:effectLst/>
                <a:latin typeface="Arial" panose="020B0604020202020204" pitchFamily="34" charset="0"/>
              </a:rPr>
              <a:t> am </a:t>
            </a:r>
            <a:r>
              <a:rPr lang="en-US" err="1">
                <a:effectLst/>
                <a:latin typeface="Arial" panose="020B0604020202020204" pitchFamily="34" charset="0"/>
              </a:rPr>
              <a:t>expliquae</a:t>
            </a:r>
            <a:r>
              <a:rPr lang="en-US">
                <a:effectLst/>
                <a:latin typeface="Arial" panose="020B0604020202020204" pitchFamily="34" charset="0"/>
              </a:rPr>
              <a:t> </a:t>
            </a:r>
            <a:r>
              <a:rPr lang="en-US" err="1">
                <a:effectLst/>
                <a:latin typeface="Arial" panose="020B0604020202020204" pitchFamily="34" charset="0"/>
              </a:rPr>
              <a:t>corum</a:t>
            </a:r>
            <a:r>
              <a:rPr lang="en-US">
                <a:effectLst/>
                <a:latin typeface="Arial" panose="020B0604020202020204" pitchFamily="34" charset="0"/>
              </a:rPr>
              <a:t> </a:t>
            </a:r>
            <a:r>
              <a:rPr lang="en-US" err="1">
                <a:effectLst/>
                <a:latin typeface="Arial" panose="020B0604020202020204" pitchFamily="34" charset="0"/>
              </a:rPr>
              <a:t>ipsandis</a:t>
            </a:r>
            <a:r>
              <a:rPr lang="en-US">
                <a:effectLst/>
                <a:latin typeface="Arial" panose="020B0604020202020204" pitchFamily="34" charset="0"/>
              </a:rPr>
              <a:t> </a:t>
            </a:r>
            <a:r>
              <a:rPr lang="en-US" err="1">
                <a:effectLst/>
                <a:latin typeface="Arial" panose="020B0604020202020204" pitchFamily="34" charset="0"/>
              </a:rPr>
              <a:t>doloribus</a:t>
            </a:r>
            <a:r>
              <a:rPr lang="en-US">
                <a:effectLst/>
                <a:latin typeface="Arial" panose="020B0604020202020204" pitchFamily="34" charset="0"/>
              </a:rPr>
              <a:t>, nihil </a:t>
            </a:r>
            <a:r>
              <a:rPr lang="en-US" err="1">
                <a:effectLst/>
                <a:latin typeface="Arial" panose="020B0604020202020204" pitchFamily="34" charset="0"/>
              </a:rPr>
              <a:t>miliqui</a:t>
            </a:r>
            <a:r>
              <a:rPr lang="en-US">
                <a:effectLst/>
                <a:latin typeface="Arial" panose="020B0604020202020204" pitchFamily="34" charset="0"/>
              </a:rPr>
              <a:t> </a:t>
            </a:r>
            <a:r>
              <a:rPr lang="en-US" err="1">
                <a:effectLst/>
                <a:latin typeface="Arial" panose="020B0604020202020204" pitchFamily="34" charset="0"/>
              </a:rPr>
              <a:t>anditatem</a:t>
            </a:r>
            <a:r>
              <a:rPr lang="en-US">
                <a:effectLst/>
                <a:latin typeface="Arial" panose="020B0604020202020204" pitchFamily="34" charset="0"/>
              </a:rPr>
              <a:t> </a:t>
            </a:r>
            <a:r>
              <a:rPr lang="en-US" err="1">
                <a:effectLst/>
                <a:latin typeface="Arial" panose="020B0604020202020204" pitchFamily="34" charset="0"/>
              </a:rPr>
              <a:t>ulpario</a:t>
            </a:r>
            <a:r>
              <a:rPr lang="en-US">
                <a:effectLst/>
                <a:latin typeface="Arial" panose="020B0604020202020204" pitchFamily="34" charset="0"/>
              </a:rPr>
              <a:t>.</a:t>
            </a:r>
          </a:p>
        </p:txBody>
      </p:sp>
      <p:sp>
        <p:nvSpPr>
          <p:cNvPr id="25" name="Segnaposto testo 4">
            <a:extLst>
              <a:ext uri="{FF2B5EF4-FFF2-40B4-BE49-F238E27FC236}">
                <a16:creationId xmlns:a16="http://schemas.microsoft.com/office/drawing/2014/main" id="{77337255-7A78-EE52-D70C-6A8A0B093C84}"/>
              </a:ext>
            </a:extLst>
          </p:cNvPr>
          <p:cNvSpPr>
            <a:spLocks noGrp="1"/>
          </p:cNvSpPr>
          <p:nvPr>
            <p:ph type="body" sz="quarter" idx="22" hasCustomPrompt="1"/>
          </p:nvPr>
        </p:nvSpPr>
        <p:spPr>
          <a:xfrm>
            <a:off x="4925238" y="3659180"/>
            <a:ext cx="3517930" cy="1129748"/>
          </a:xfrm>
          <a:prstGeom prst="rect">
            <a:avLst/>
          </a:prstGeom>
          <a:effectLst>
            <a:outerShdw blurRad="127000" dist="50800" dir="5400000" algn="ctr" rotWithShape="0">
              <a:schemeClr val="tx1">
                <a:alpha val="50000"/>
              </a:schemeClr>
            </a:outerShdw>
          </a:effectLst>
        </p:spPr>
        <p:txBody>
          <a:bodyPr lIns="0" tIns="0" rIns="0" bIns="0" anchor="b"/>
          <a:lstStyle>
            <a:lvl1pPr marL="0" indent="0" algn="l">
              <a:lnSpc>
                <a:spcPct val="100000"/>
              </a:lnSpc>
              <a:spcBef>
                <a:spcPts val="0"/>
              </a:spcBef>
              <a:buNone/>
              <a:defRPr lang="it-IT" sz="1800" b="1" u="none" smtClean="0">
                <a:solidFill>
                  <a:schemeClr val="bg1"/>
                </a:solidFill>
                <a:effectLst/>
              </a:defRPr>
            </a:lvl1pPr>
          </a:lstStyle>
          <a:p>
            <a:r>
              <a:rPr lang="en-US" err="1">
                <a:effectLst/>
                <a:latin typeface="Arial" panose="020B0604020202020204" pitchFamily="34" charset="0"/>
              </a:rPr>
              <a:t>Ulparum</a:t>
            </a:r>
            <a:r>
              <a:rPr lang="en-US">
                <a:effectLst/>
                <a:latin typeface="Arial" panose="020B0604020202020204" pitchFamily="34" charset="0"/>
              </a:rPr>
              <a:t> </a:t>
            </a:r>
            <a:r>
              <a:rPr lang="en-US" err="1">
                <a:effectLst/>
                <a:latin typeface="Arial" panose="020B0604020202020204" pitchFamily="34" charset="0"/>
              </a:rPr>
              <a:t>eicatium</a:t>
            </a:r>
            <a:r>
              <a:rPr lang="en-US">
                <a:effectLst/>
                <a:latin typeface="Arial" panose="020B0604020202020204" pitchFamily="34" charset="0"/>
              </a:rPr>
              <a:t> am </a:t>
            </a:r>
            <a:r>
              <a:rPr lang="en-US" err="1">
                <a:effectLst/>
                <a:latin typeface="Arial" panose="020B0604020202020204" pitchFamily="34" charset="0"/>
              </a:rPr>
              <a:t>expliquae</a:t>
            </a:r>
            <a:r>
              <a:rPr lang="en-US">
                <a:effectLst/>
                <a:latin typeface="Arial" panose="020B0604020202020204" pitchFamily="34" charset="0"/>
              </a:rPr>
              <a:t> </a:t>
            </a:r>
            <a:r>
              <a:rPr lang="en-US" err="1">
                <a:effectLst/>
                <a:latin typeface="Arial" panose="020B0604020202020204" pitchFamily="34" charset="0"/>
              </a:rPr>
              <a:t>corum</a:t>
            </a:r>
            <a:r>
              <a:rPr lang="en-US">
                <a:effectLst/>
                <a:latin typeface="Arial" panose="020B0604020202020204" pitchFamily="34" charset="0"/>
              </a:rPr>
              <a:t> </a:t>
            </a:r>
            <a:r>
              <a:rPr lang="en-US" err="1">
                <a:effectLst/>
                <a:latin typeface="Arial" panose="020B0604020202020204" pitchFamily="34" charset="0"/>
              </a:rPr>
              <a:t>ipsandis</a:t>
            </a:r>
            <a:r>
              <a:rPr lang="en-US">
                <a:effectLst/>
                <a:latin typeface="Arial" panose="020B0604020202020204" pitchFamily="34" charset="0"/>
              </a:rPr>
              <a:t> </a:t>
            </a:r>
            <a:r>
              <a:rPr lang="en-US" err="1">
                <a:effectLst/>
                <a:latin typeface="Arial" panose="020B0604020202020204" pitchFamily="34" charset="0"/>
              </a:rPr>
              <a:t>doloribus</a:t>
            </a:r>
            <a:r>
              <a:rPr lang="en-US">
                <a:effectLst/>
                <a:latin typeface="Arial" panose="020B0604020202020204" pitchFamily="34" charset="0"/>
              </a:rPr>
              <a:t>, nihil </a:t>
            </a:r>
            <a:r>
              <a:rPr lang="en-US" err="1">
                <a:effectLst/>
                <a:latin typeface="Arial" panose="020B0604020202020204" pitchFamily="34" charset="0"/>
              </a:rPr>
              <a:t>miliqui</a:t>
            </a:r>
            <a:endParaRPr lang="it-IT">
              <a:solidFill>
                <a:srgbClr val="FFFFFF"/>
              </a:solidFill>
              <a:effectLst/>
              <a:latin typeface="Arial" panose="020B0604020202020204" pitchFamily="34" charset="0"/>
            </a:endParaRPr>
          </a:p>
        </p:txBody>
      </p:sp>
      <p:pic>
        <p:nvPicPr>
          <p:cNvPr id="14" name="Immagine 6">
            <a:extLst>
              <a:ext uri="{FF2B5EF4-FFF2-40B4-BE49-F238E27FC236}">
                <a16:creationId xmlns:a16="http://schemas.microsoft.com/office/drawing/2014/main" id="{2E6DB69B-F76B-B519-6E01-1AFD013E390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052" y="314801"/>
            <a:ext cx="780863" cy="535663"/>
          </a:xfrm>
          <a:prstGeom prst="rect">
            <a:avLst/>
          </a:prstGeom>
        </p:spPr>
      </p:pic>
    </p:spTree>
    <p:extLst>
      <p:ext uri="{BB962C8B-B14F-4D97-AF65-F5344CB8AC3E}">
        <p14:creationId xmlns:p14="http://schemas.microsoft.com/office/powerpoint/2010/main" val="2749886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T+6IB">
    <p:bg>
      <p:bgPr>
        <a:solidFill>
          <a:schemeClr val="bg1"/>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013ACF2C-0CE7-ED17-02CA-E37B563DB3C4}"/>
              </a:ext>
            </a:extLst>
          </p:cNvPr>
          <p:cNvSpPr>
            <a:spLocks noGrp="1"/>
          </p:cNvSpPr>
          <p:nvPr>
            <p:ph type="pic" sz="quarter" idx="19"/>
          </p:nvPr>
        </p:nvSpPr>
        <p:spPr>
          <a:xfrm>
            <a:off x="3047371" y="0"/>
            <a:ext cx="3048498" cy="2571750"/>
          </a:xfrm>
          <a:prstGeom prst="rect">
            <a:avLst/>
          </a:prstGeom>
          <a:solidFill>
            <a:srgbClr val="D9117E"/>
          </a:solidFill>
          <a:ln w="25400">
            <a:solidFill>
              <a:schemeClr val="bg1"/>
            </a:solidFill>
          </a:ln>
        </p:spPr>
        <p:txBody>
          <a:bodyPr anchor="ctr"/>
          <a:lstStyle>
            <a:lvl1pPr marL="0" indent="0">
              <a:buNone/>
              <a:defRPr i="1">
                <a:solidFill>
                  <a:srgbClr val="D9117E"/>
                </a:solidFill>
              </a:defRPr>
            </a:lvl1pPr>
          </a:lstStyle>
          <a:p>
            <a:endParaRPr lang="en-GB"/>
          </a:p>
        </p:txBody>
      </p:sp>
      <p:sp>
        <p:nvSpPr>
          <p:cNvPr id="8" name="Picture Placeholder 2">
            <a:extLst>
              <a:ext uri="{FF2B5EF4-FFF2-40B4-BE49-F238E27FC236}">
                <a16:creationId xmlns:a16="http://schemas.microsoft.com/office/drawing/2014/main" id="{1B352700-D530-64DE-7788-74E15EB77074}"/>
              </a:ext>
            </a:extLst>
          </p:cNvPr>
          <p:cNvSpPr>
            <a:spLocks noGrp="1"/>
          </p:cNvSpPr>
          <p:nvPr>
            <p:ph type="pic" sz="quarter" idx="18"/>
          </p:nvPr>
        </p:nvSpPr>
        <p:spPr>
          <a:xfrm>
            <a:off x="6095340" y="0"/>
            <a:ext cx="3057010" cy="2571750"/>
          </a:xfrm>
          <a:prstGeom prst="rect">
            <a:avLst/>
          </a:prstGeom>
          <a:solidFill>
            <a:srgbClr val="D9117E"/>
          </a:solidFill>
          <a:ln w="25400">
            <a:solidFill>
              <a:schemeClr val="bg1"/>
            </a:solidFill>
          </a:ln>
        </p:spPr>
        <p:txBody>
          <a:bodyPr anchor="ctr"/>
          <a:lstStyle>
            <a:lvl1pPr marL="0" indent="0">
              <a:buNone/>
              <a:defRPr i="1">
                <a:solidFill>
                  <a:srgbClr val="D9117E"/>
                </a:solidFill>
              </a:defRPr>
            </a:lvl1pPr>
          </a:lstStyle>
          <a:p>
            <a:endParaRPr lang="en-GB"/>
          </a:p>
        </p:txBody>
      </p:sp>
      <p:sp>
        <p:nvSpPr>
          <p:cNvPr id="19" name="Picture Placeholder 2">
            <a:extLst>
              <a:ext uri="{FF2B5EF4-FFF2-40B4-BE49-F238E27FC236}">
                <a16:creationId xmlns:a16="http://schemas.microsoft.com/office/drawing/2014/main" id="{090EC104-7678-219C-EA51-AD27C0134F09}"/>
              </a:ext>
            </a:extLst>
          </p:cNvPr>
          <p:cNvSpPr>
            <a:spLocks noGrp="1"/>
          </p:cNvSpPr>
          <p:nvPr>
            <p:ph type="pic" sz="quarter" idx="17"/>
          </p:nvPr>
        </p:nvSpPr>
        <p:spPr>
          <a:xfrm>
            <a:off x="-1656" y="0"/>
            <a:ext cx="3048498" cy="2571750"/>
          </a:xfrm>
          <a:prstGeom prst="rect">
            <a:avLst/>
          </a:prstGeom>
          <a:solidFill>
            <a:srgbClr val="D9117E"/>
          </a:solidFill>
          <a:ln w="25400">
            <a:solidFill>
              <a:schemeClr val="bg1"/>
            </a:solidFill>
          </a:ln>
        </p:spPr>
        <p:txBody>
          <a:bodyPr anchor="ctr"/>
          <a:lstStyle>
            <a:lvl1pPr marL="0" indent="0">
              <a:buNone/>
              <a:defRPr i="1">
                <a:solidFill>
                  <a:srgbClr val="D9117E"/>
                </a:solidFill>
              </a:defRPr>
            </a:lvl1pPr>
          </a:lstStyle>
          <a:p>
            <a:endParaRPr lang="en-GB"/>
          </a:p>
        </p:txBody>
      </p:sp>
      <p:cxnSp>
        <p:nvCxnSpPr>
          <p:cNvPr id="4" name="Straight Connector 3">
            <a:extLst>
              <a:ext uri="{FF2B5EF4-FFF2-40B4-BE49-F238E27FC236}">
                <a16:creationId xmlns:a16="http://schemas.microsoft.com/office/drawing/2014/main" id="{F9264E78-D9CA-1087-A5ED-8A5D8132E82B}"/>
              </a:ext>
            </a:extLst>
          </p:cNvPr>
          <p:cNvCxnSpPr/>
          <p:nvPr userDrawn="1"/>
        </p:nvCxnSpPr>
        <p:spPr>
          <a:xfrm>
            <a:off x="3046842" y="0"/>
            <a:ext cx="0" cy="51435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Segnaposto testo 4">
            <a:extLst>
              <a:ext uri="{FF2B5EF4-FFF2-40B4-BE49-F238E27FC236}">
                <a16:creationId xmlns:a16="http://schemas.microsoft.com/office/drawing/2014/main" id="{21EC7F8C-A24F-25A6-F5A0-E595BBA0EEB4}"/>
              </a:ext>
            </a:extLst>
          </p:cNvPr>
          <p:cNvSpPr>
            <a:spLocks noGrp="1"/>
          </p:cNvSpPr>
          <p:nvPr>
            <p:ph type="body" sz="quarter" idx="11" hasCustomPrompt="1"/>
          </p:nvPr>
        </p:nvSpPr>
        <p:spPr>
          <a:xfrm>
            <a:off x="349471" y="339725"/>
            <a:ext cx="2463562" cy="1910529"/>
          </a:xfrm>
          <a:prstGeom prst="rect">
            <a:avLst/>
          </a:prstGeom>
          <a:effectLst>
            <a:outerShdw blurRad="127000" dist="50800" dir="5400000" algn="ctr" rotWithShape="0">
              <a:schemeClr val="tx1">
                <a:alpha val="50000"/>
              </a:schemeClr>
            </a:outerShdw>
          </a:effectLst>
        </p:spPr>
        <p:txBody>
          <a:bodyPr lIns="0" tIns="0" rIns="0" bIns="0" anchor="b"/>
          <a:lstStyle>
            <a:lvl1pPr marL="0" indent="0" algn="l">
              <a:lnSpc>
                <a:spcPct val="100000"/>
              </a:lnSpc>
              <a:spcBef>
                <a:spcPts val="0"/>
              </a:spcBef>
              <a:buNone/>
              <a:defRPr lang="it-IT" sz="1800" b="1" u="none" smtClean="0">
                <a:solidFill>
                  <a:schemeClr val="bg1"/>
                </a:solidFill>
                <a:effectLst/>
              </a:defRPr>
            </a:lvl1pPr>
          </a:lstStyle>
          <a:p>
            <a:r>
              <a:rPr lang="it-IT">
                <a:solidFill>
                  <a:srgbClr val="FFFFFF"/>
                </a:solidFill>
                <a:effectLst/>
                <a:latin typeface="Arial" panose="020B0604020202020204" pitchFamily="34" charset="0"/>
              </a:rPr>
              <a:t>6 TEXT BOXES </a:t>
            </a:r>
          </a:p>
          <a:p>
            <a:r>
              <a:rPr lang="it-IT">
                <a:solidFill>
                  <a:srgbClr val="FFFFFF"/>
                </a:solidFill>
                <a:effectLst/>
                <a:latin typeface="Arial" panose="020B0604020202020204" pitchFamily="34" charset="0"/>
              </a:rPr>
              <a:t>ON 6 BACKGROUND IMAGES</a:t>
            </a:r>
          </a:p>
        </p:txBody>
      </p:sp>
      <p:cxnSp>
        <p:nvCxnSpPr>
          <p:cNvPr id="10" name="Straight Connector 9">
            <a:extLst>
              <a:ext uri="{FF2B5EF4-FFF2-40B4-BE49-F238E27FC236}">
                <a16:creationId xmlns:a16="http://schemas.microsoft.com/office/drawing/2014/main" id="{BB474AF3-0A0A-0055-DD68-BE028F518ECF}"/>
              </a:ext>
            </a:extLst>
          </p:cNvPr>
          <p:cNvCxnSpPr/>
          <p:nvPr userDrawn="1"/>
        </p:nvCxnSpPr>
        <p:spPr>
          <a:xfrm>
            <a:off x="6095869" y="0"/>
            <a:ext cx="0" cy="51435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icture Placeholder 2">
            <a:extLst>
              <a:ext uri="{FF2B5EF4-FFF2-40B4-BE49-F238E27FC236}">
                <a16:creationId xmlns:a16="http://schemas.microsoft.com/office/drawing/2014/main" id="{37A68CF2-793C-DE45-137B-05D0CAC8B30B}"/>
              </a:ext>
            </a:extLst>
          </p:cNvPr>
          <p:cNvSpPr>
            <a:spLocks noGrp="1"/>
          </p:cNvSpPr>
          <p:nvPr>
            <p:ph type="pic" sz="quarter" idx="21"/>
          </p:nvPr>
        </p:nvSpPr>
        <p:spPr>
          <a:xfrm>
            <a:off x="3047371" y="2571750"/>
            <a:ext cx="3048498" cy="2590048"/>
          </a:xfrm>
          <a:prstGeom prst="rect">
            <a:avLst/>
          </a:prstGeom>
          <a:solidFill>
            <a:srgbClr val="D9117E"/>
          </a:solidFill>
          <a:ln w="25400">
            <a:solidFill>
              <a:schemeClr val="bg1"/>
            </a:solidFill>
          </a:ln>
        </p:spPr>
        <p:txBody>
          <a:bodyPr anchor="ctr"/>
          <a:lstStyle>
            <a:lvl1pPr marL="0" indent="0">
              <a:buNone/>
              <a:defRPr i="1">
                <a:solidFill>
                  <a:srgbClr val="D9117E"/>
                </a:solidFill>
              </a:defRPr>
            </a:lvl1pPr>
          </a:lstStyle>
          <a:p>
            <a:endParaRPr lang="en-GB"/>
          </a:p>
        </p:txBody>
      </p:sp>
      <p:sp>
        <p:nvSpPr>
          <p:cNvPr id="14" name="Picture Placeholder 2">
            <a:extLst>
              <a:ext uri="{FF2B5EF4-FFF2-40B4-BE49-F238E27FC236}">
                <a16:creationId xmlns:a16="http://schemas.microsoft.com/office/drawing/2014/main" id="{BF58C1BD-0156-DE14-282D-7FBC58E591B0}"/>
              </a:ext>
            </a:extLst>
          </p:cNvPr>
          <p:cNvSpPr>
            <a:spLocks noGrp="1"/>
          </p:cNvSpPr>
          <p:nvPr>
            <p:ph type="pic" sz="quarter" idx="22"/>
          </p:nvPr>
        </p:nvSpPr>
        <p:spPr>
          <a:xfrm>
            <a:off x="6095340" y="2571750"/>
            <a:ext cx="3057010" cy="2590048"/>
          </a:xfrm>
          <a:prstGeom prst="rect">
            <a:avLst/>
          </a:prstGeom>
          <a:solidFill>
            <a:srgbClr val="D9117E"/>
          </a:solidFill>
          <a:ln w="25400">
            <a:solidFill>
              <a:schemeClr val="bg1"/>
            </a:solidFill>
          </a:ln>
        </p:spPr>
        <p:txBody>
          <a:bodyPr anchor="ctr"/>
          <a:lstStyle>
            <a:lvl1pPr marL="0" indent="0">
              <a:buNone/>
              <a:defRPr i="1">
                <a:solidFill>
                  <a:srgbClr val="D9117E"/>
                </a:solidFill>
              </a:defRPr>
            </a:lvl1pPr>
          </a:lstStyle>
          <a:p>
            <a:endParaRPr lang="en-GB"/>
          </a:p>
        </p:txBody>
      </p:sp>
      <p:sp>
        <p:nvSpPr>
          <p:cNvPr id="15" name="Picture Placeholder 2">
            <a:extLst>
              <a:ext uri="{FF2B5EF4-FFF2-40B4-BE49-F238E27FC236}">
                <a16:creationId xmlns:a16="http://schemas.microsoft.com/office/drawing/2014/main" id="{A88AE945-5197-A7BF-AEDF-B5DE682445EA}"/>
              </a:ext>
            </a:extLst>
          </p:cNvPr>
          <p:cNvSpPr>
            <a:spLocks noGrp="1"/>
          </p:cNvSpPr>
          <p:nvPr>
            <p:ph type="pic" sz="quarter" idx="23"/>
          </p:nvPr>
        </p:nvSpPr>
        <p:spPr>
          <a:xfrm>
            <a:off x="-1656" y="2571750"/>
            <a:ext cx="3047970" cy="2590047"/>
          </a:xfrm>
          <a:prstGeom prst="rect">
            <a:avLst/>
          </a:prstGeom>
          <a:solidFill>
            <a:srgbClr val="D9117E"/>
          </a:solidFill>
          <a:ln w="25400">
            <a:solidFill>
              <a:schemeClr val="bg1"/>
            </a:solidFill>
          </a:ln>
        </p:spPr>
        <p:txBody>
          <a:bodyPr anchor="ctr"/>
          <a:lstStyle>
            <a:lvl1pPr marL="0" indent="0">
              <a:buNone/>
              <a:defRPr i="1">
                <a:solidFill>
                  <a:srgbClr val="D9117E"/>
                </a:solidFill>
              </a:defRPr>
            </a:lvl1pPr>
          </a:lstStyle>
          <a:p>
            <a:endParaRPr lang="en-GB"/>
          </a:p>
        </p:txBody>
      </p:sp>
      <p:cxnSp>
        <p:nvCxnSpPr>
          <p:cNvPr id="16" name="Straight Connector 15">
            <a:extLst>
              <a:ext uri="{FF2B5EF4-FFF2-40B4-BE49-F238E27FC236}">
                <a16:creationId xmlns:a16="http://schemas.microsoft.com/office/drawing/2014/main" id="{35AA5CCA-9F0A-43DA-1ECE-E43CBD0B9EF3}"/>
              </a:ext>
            </a:extLst>
          </p:cNvPr>
          <p:cNvCxnSpPr>
            <a:cxnSpLocks/>
          </p:cNvCxnSpPr>
          <p:nvPr userDrawn="1"/>
        </p:nvCxnSpPr>
        <p:spPr>
          <a:xfrm flipH="1">
            <a:off x="-1656" y="2571750"/>
            <a:ext cx="91456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Segnaposto testo 4">
            <a:extLst>
              <a:ext uri="{FF2B5EF4-FFF2-40B4-BE49-F238E27FC236}">
                <a16:creationId xmlns:a16="http://schemas.microsoft.com/office/drawing/2014/main" id="{546028E4-3200-90BE-2B93-51D3AD976E26}"/>
              </a:ext>
            </a:extLst>
          </p:cNvPr>
          <p:cNvSpPr>
            <a:spLocks noGrp="1"/>
          </p:cNvSpPr>
          <p:nvPr>
            <p:ph type="body" sz="quarter" idx="24" hasCustomPrompt="1"/>
          </p:nvPr>
        </p:nvSpPr>
        <p:spPr>
          <a:xfrm>
            <a:off x="3340219" y="339725"/>
            <a:ext cx="2463562" cy="1910529"/>
          </a:xfrm>
          <a:prstGeom prst="rect">
            <a:avLst/>
          </a:prstGeom>
          <a:effectLst>
            <a:outerShdw blurRad="127000" dist="50800" dir="5400000" algn="ctr" rotWithShape="0">
              <a:schemeClr val="tx1">
                <a:alpha val="50000"/>
              </a:schemeClr>
            </a:outerShdw>
          </a:effectLst>
        </p:spPr>
        <p:txBody>
          <a:bodyPr lIns="0" tIns="0" rIns="0" bIns="0" anchor="b"/>
          <a:lstStyle>
            <a:lvl1pPr marL="0" indent="0" algn="l">
              <a:lnSpc>
                <a:spcPct val="100000"/>
              </a:lnSpc>
              <a:spcBef>
                <a:spcPts val="0"/>
              </a:spcBef>
              <a:buNone/>
              <a:defRPr lang="it-IT" sz="1800" b="1" u="none" smtClean="0">
                <a:solidFill>
                  <a:schemeClr val="bg1"/>
                </a:solidFill>
                <a:effectLst/>
              </a:defRPr>
            </a:lvl1pPr>
          </a:lstStyle>
          <a:p>
            <a:r>
              <a:rPr lang="it-IT">
                <a:solidFill>
                  <a:srgbClr val="FFFFFF"/>
                </a:solidFill>
                <a:effectLst/>
                <a:latin typeface="Arial" panose="020B0604020202020204" pitchFamily="34" charset="0"/>
              </a:rPr>
              <a:t>Arial </a:t>
            </a:r>
            <a:r>
              <a:rPr lang="it-IT" err="1">
                <a:solidFill>
                  <a:srgbClr val="FFFFFF"/>
                </a:solidFill>
                <a:effectLst/>
                <a:latin typeface="Arial" panose="020B0604020202020204" pitchFamily="34" charset="0"/>
              </a:rPr>
              <a:t>Bold</a:t>
            </a:r>
            <a:r>
              <a:rPr lang="it-IT">
                <a:solidFill>
                  <a:srgbClr val="FFFFFF"/>
                </a:solidFill>
                <a:effectLst/>
                <a:latin typeface="Arial" panose="020B0604020202020204" pitchFamily="34" charset="0"/>
              </a:rPr>
              <a:t>, 50pt, white, </a:t>
            </a:r>
            <a:r>
              <a:rPr lang="it-IT" err="1">
                <a:solidFill>
                  <a:srgbClr val="FFFFFF"/>
                </a:solidFill>
                <a:effectLst/>
                <a:latin typeface="Arial" panose="020B0604020202020204" pitchFamily="34" charset="0"/>
              </a:rPr>
              <a:t>left</a:t>
            </a:r>
            <a:r>
              <a:rPr lang="it-IT">
                <a:solidFill>
                  <a:srgbClr val="FFFFFF"/>
                </a:solidFill>
                <a:effectLst/>
                <a:latin typeface="Arial" panose="020B0604020202020204" pitchFamily="34" charset="0"/>
              </a:rPr>
              <a:t> </a:t>
            </a:r>
            <a:r>
              <a:rPr lang="it-IT" err="1">
                <a:solidFill>
                  <a:srgbClr val="FFFFFF"/>
                </a:solidFill>
                <a:effectLst/>
                <a:latin typeface="Arial" panose="020B0604020202020204" pitchFamily="34" charset="0"/>
              </a:rPr>
              <a:t>aligned</a:t>
            </a:r>
            <a:endParaRPr lang="it-IT">
              <a:solidFill>
                <a:srgbClr val="FFFFFF"/>
              </a:solidFill>
              <a:effectLst/>
              <a:latin typeface="Arial" panose="020B0604020202020204" pitchFamily="34" charset="0"/>
            </a:endParaRPr>
          </a:p>
        </p:txBody>
      </p:sp>
      <p:sp>
        <p:nvSpPr>
          <p:cNvPr id="22" name="Segnaposto testo 4">
            <a:extLst>
              <a:ext uri="{FF2B5EF4-FFF2-40B4-BE49-F238E27FC236}">
                <a16:creationId xmlns:a16="http://schemas.microsoft.com/office/drawing/2014/main" id="{0BDE98C4-D945-9ABB-150D-F9E9B8BECEB7}"/>
              </a:ext>
            </a:extLst>
          </p:cNvPr>
          <p:cNvSpPr>
            <a:spLocks noGrp="1"/>
          </p:cNvSpPr>
          <p:nvPr>
            <p:ph type="body" sz="quarter" idx="25" hasCustomPrompt="1"/>
          </p:nvPr>
        </p:nvSpPr>
        <p:spPr>
          <a:xfrm>
            <a:off x="6324417" y="1181100"/>
            <a:ext cx="2459938" cy="1069154"/>
          </a:xfrm>
          <a:prstGeom prst="rect">
            <a:avLst/>
          </a:prstGeom>
          <a:effectLst>
            <a:outerShdw blurRad="127000" dist="50800" dir="5400000" algn="ctr" rotWithShape="0">
              <a:schemeClr val="tx1">
                <a:alpha val="50000"/>
              </a:schemeClr>
            </a:outerShdw>
          </a:effectLst>
        </p:spPr>
        <p:txBody>
          <a:bodyPr lIns="0" tIns="0" rIns="0" bIns="0" anchor="b"/>
          <a:lstStyle>
            <a:lvl1pPr marL="0" indent="0" algn="l">
              <a:lnSpc>
                <a:spcPct val="100000"/>
              </a:lnSpc>
              <a:spcBef>
                <a:spcPts val="0"/>
              </a:spcBef>
              <a:buNone/>
              <a:defRPr lang="it-IT" sz="1800" b="1" u="none" smtClean="0">
                <a:solidFill>
                  <a:schemeClr val="bg1"/>
                </a:solidFill>
                <a:effectLst/>
              </a:defRPr>
            </a:lvl1pPr>
          </a:lstStyle>
          <a:p>
            <a:r>
              <a:rPr lang="en-US" err="1">
                <a:effectLst/>
                <a:latin typeface="Arial" panose="020B0604020202020204" pitchFamily="34" charset="0"/>
              </a:rPr>
              <a:t>Sque</a:t>
            </a:r>
            <a:r>
              <a:rPr lang="en-US">
                <a:effectLst/>
                <a:latin typeface="Arial" panose="020B0604020202020204" pitchFamily="34" charset="0"/>
              </a:rPr>
              <a:t> </a:t>
            </a:r>
            <a:r>
              <a:rPr lang="en-US" err="1">
                <a:effectLst/>
                <a:latin typeface="Arial" panose="020B0604020202020204" pitchFamily="34" charset="0"/>
              </a:rPr>
              <a:t>perspe</a:t>
            </a:r>
            <a:r>
              <a:rPr lang="en-US">
                <a:effectLst/>
                <a:latin typeface="Arial" panose="020B0604020202020204" pitchFamily="34" charset="0"/>
              </a:rPr>
              <a:t> nus </a:t>
            </a:r>
            <a:r>
              <a:rPr lang="en-US" err="1">
                <a:effectLst/>
                <a:latin typeface="Arial" panose="020B0604020202020204" pitchFamily="34" charset="0"/>
              </a:rPr>
              <a:t>restia</a:t>
            </a:r>
            <a:r>
              <a:rPr lang="en-US">
                <a:effectLst/>
                <a:latin typeface="Arial" panose="020B0604020202020204" pitchFamily="34" charset="0"/>
              </a:rPr>
              <a:t> </a:t>
            </a:r>
            <a:r>
              <a:rPr lang="en-US" err="1">
                <a:effectLst/>
                <a:latin typeface="Arial" panose="020B0604020202020204" pitchFamily="34" charset="0"/>
              </a:rPr>
              <a:t>volupti</a:t>
            </a:r>
            <a:r>
              <a:rPr lang="en-US">
                <a:effectLst/>
                <a:latin typeface="Arial" panose="020B0604020202020204" pitchFamily="34" charset="0"/>
              </a:rPr>
              <a:t> id </a:t>
            </a:r>
            <a:r>
              <a:rPr lang="en-US" err="1">
                <a:effectLst/>
                <a:latin typeface="Arial" panose="020B0604020202020204" pitchFamily="34" charset="0"/>
              </a:rPr>
              <a:t>quame</a:t>
            </a:r>
            <a:r>
              <a:rPr lang="en-US">
                <a:effectLst/>
                <a:latin typeface="Arial" panose="020B0604020202020204" pitchFamily="34" charset="0"/>
              </a:rPr>
              <a:t>?</a:t>
            </a:r>
          </a:p>
        </p:txBody>
      </p:sp>
      <p:sp>
        <p:nvSpPr>
          <p:cNvPr id="23" name="Segnaposto testo 4">
            <a:extLst>
              <a:ext uri="{FF2B5EF4-FFF2-40B4-BE49-F238E27FC236}">
                <a16:creationId xmlns:a16="http://schemas.microsoft.com/office/drawing/2014/main" id="{934B43FD-1266-476D-712F-1D0D85E368F7}"/>
              </a:ext>
            </a:extLst>
          </p:cNvPr>
          <p:cNvSpPr>
            <a:spLocks noGrp="1"/>
          </p:cNvSpPr>
          <p:nvPr>
            <p:ph type="body" sz="quarter" idx="26" hasCustomPrompt="1"/>
          </p:nvPr>
        </p:nvSpPr>
        <p:spPr>
          <a:xfrm>
            <a:off x="349471" y="2928938"/>
            <a:ext cx="2463562" cy="1855794"/>
          </a:xfrm>
          <a:prstGeom prst="rect">
            <a:avLst/>
          </a:prstGeom>
          <a:effectLst>
            <a:outerShdw blurRad="127000" dist="50800" dir="5400000" algn="ctr" rotWithShape="0">
              <a:schemeClr val="tx1">
                <a:alpha val="50000"/>
              </a:schemeClr>
            </a:outerShdw>
          </a:effectLst>
        </p:spPr>
        <p:txBody>
          <a:bodyPr lIns="0" tIns="0" rIns="0" bIns="0" anchor="b"/>
          <a:lstStyle>
            <a:lvl1pPr marL="0" indent="0" algn="l">
              <a:lnSpc>
                <a:spcPct val="100000"/>
              </a:lnSpc>
              <a:spcBef>
                <a:spcPts val="0"/>
              </a:spcBef>
              <a:buNone/>
              <a:defRPr lang="it-IT" sz="1800" b="1" u="none" smtClean="0">
                <a:solidFill>
                  <a:schemeClr val="bg1"/>
                </a:solidFill>
                <a:effectLst/>
              </a:defRPr>
            </a:lvl1pPr>
          </a:lstStyle>
          <a:p>
            <a:r>
              <a:rPr lang="en-US" err="1">
                <a:effectLst/>
                <a:latin typeface="Arial" panose="020B0604020202020204" pitchFamily="34" charset="0"/>
              </a:rPr>
              <a:t>Ulparum</a:t>
            </a:r>
            <a:r>
              <a:rPr lang="en-US">
                <a:effectLst/>
                <a:latin typeface="Arial" panose="020B0604020202020204" pitchFamily="34" charset="0"/>
              </a:rPr>
              <a:t> </a:t>
            </a:r>
            <a:r>
              <a:rPr lang="en-US" err="1">
                <a:effectLst/>
                <a:latin typeface="Arial" panose="020B0604020202020204" pitchFamily="34" charset="0"/>
              </a:rPr>
              <a:t>eicatium</a:t>
            </a:r>
            <a:r>
              <a:rPr lang="en-US">
                <a:effectLst/>
                <a:latin typeface="Arial" panose="020B0604020202020204" pitchFamily="34" charset="0"/>
              </a:rPr>
              <a:t> am </a:t>
            </a:r>
            <a:r>
              <a:rPr lang="en-US" err="1">
                <a:effectLst/>
                <a:latin typeface="Arial" panose="020B0604020202020204" pitchFamily="34" charset="0"/>
              </a:rPr>
              <a:t>expliquae</a:t>
            </a:r>
            <a:r>
              <a:rPr lang="en-US">
                <a:effectLst/>
                <a:latin typeface="Arial" panose="020B0604020202020204" pitchFamily="34" charset="0"/>
              </a:rPr>
              <a:t> </a:t>
            </a:r>
            <a:r>
              <a:rPr lang="en-US" err="1">
                <a:effectLst/>
                <a:latin typeface="Arial" panose="020B0604020202020204" pitchFamily="34" charset="0"/>
              </a:rPr>
              <a:t>corum</a:t>
            </a:r>
            <a:r>
              <a:rPr lang="en-US">
                <a:effectLst/>
                <a:latin typeface="Arial" panose="020B0604020202020204" pitchFamily="34" charset="0"/>
              </a:rPr>
              <a:t> </a:t>
            </a:r>
            <a:r>
              <a:rPr lang="en-US" err="1">
                <a:effectLst/>
                <a:latin typeface="Arial" panose="020B0604020202020204" pitchFamily="34" charset="0"/>
              </a:rPr>
              <a:t>ipsandis</a:t>
            </a:r>
            <a:r>
              <a:rPr lang="en-US">
                <a:effectLst/>
                <a:latin typeface="Arial" panose="020B0604020202020204" pitchFamily="34" charset="0"/>
              </a:rPr>
              <a:t> </a:t>
            </a:r>
            <a:r>
              <a:rPr lang="en-US" err="1">
                <a:effectLst/>
                <a:latin typeface="Arial" panose="020B0604020202020204" pitchFamily="34" charset="0"/>
              </a:rPr>
              <a:t>doloribus</a:t>
            </a:r>
            <a:r>
              <a:rPr lang="en-US">
                <a:effectLst/>
                <a:latin typeface="Arial" panose="020B0604020202020204" pitchFamily="34" charset="0"/>
              </a:rPr>
              <a:t>, nihil </a:t>
            </a:r>
            <a:r>
              <a:rPr lang="en-US" err="1">
                <a:effectLst/>
                <a:latin typeface="Arial" panose="020B0604020202020204" pitchFamily="34" charset="0"/>
              </a:rPr>
              <a:t>miliqui</a:t>
            </a:r>
            <a:r>
              <a:rPr lang="en-US">
                <a:effectLst/>
                <a:latin typeface="Arial" panose="020B0604020202020204" pitchFamily="34" charset="0"/>
              </a:rPr>
              <a:t> </a:t>
            </a:r>
            <a:r>
              <a:rPr lang="en-US" err="1">
                <a:effectLst/>
                <a:latin typeface="Arial" panose="020B0604020202020204" pitchFamily="34" charset="0"/>
              </a:rPr>
              <a:t>anditatem</a:t>
            </a:r>
            <a:r>
              <a:rPr lang="en-US">
                <a:effectLst/>
                <a:latin typeface="Arial" panose="020B0604020202020204" pitchFamily="34" charset="0"/>
              </a:rPr>
              <a:t> </a:t>
            </a:r>
            <a:r>
              <a:rPr lang="en-US" err="1">
                <a:effectLst/>
                <a:latin typeface="Arial" panose="020B0604020202020204" pitchFamily="34" charset="0"/>
              </a:rPr>
              <a:t>ulpario</a:t>
            </a:r>
            <a:r>
              <a:rPr lang="en-US">
                <a:effectLst/>
                <a:latin typeface="Arial" panose="020B0604020202020204" pitchFamily="34" charset="0"/>
              </a:rPr>
              <a:t>.</a:t>
            </a:r>
          </a:p>
        </p:txBody>
      </p:sp>
      <p:sp>
        <p:nvSpPr>
          <p:cNvPr id="24" name="Segnaposto testo 4">
            <a:extLst>
              <a:ext uri="{FF2B5EF4-FFF2-40B4-BE49-F238E27FC236}">
                <a16:creationId xmlns:a16="http://schemas.microsoft.com/office/drawing/2014/main" id="{77D5E106-6B46-DA61-05AD-96015B71A930}"/>
              </a:ext>
            </a:extLst>
          </p:cNvPr>
          <p:cNvSpPr>
            <a:spLocks noGrp="1"/>
          </p:cNvSpPr>
          <p:nvPr>
            <p:ph type="body" sz="quarter" idx="27" hasCustomPrompt="1"/>
          </p:nvPr>
        </p:nvSpPr>
        <p:spPr>
          <a:xfrm>
            <a:off x="3340219" y="2928938"/>
            <a:ext cx="2463562" cy="1855794"/>
          </a:xfrm>
          <a:prstGeom prst="rect">
            <a:avLst/>
          </a:prstGeom>
          <a:effectLst>
            <a:outerShdw blurRad="127000" dist="50800" dir="5400000" algn="ctr" rotWithShape="0">
              <a:schemeClr val="tx1">
                <a:alpha val="50000"/>
              </a:schemeClr>
            </a:outerShdw>
          </a:effectLst>
        </p:spPr>
        <p:txBody>
          <a:bodyPr lIns="0" tIns="0" rIns="0" bIns="0" anchor="b"/>
          <a:lstStyle>
            <a:lvl1pPr marL="0" indent="0" algn="l">
              <a:lnSpc>
                <a:spcPct val="100000"/>
              </a:lnSpc>
              <a:spcBef>
                <a:spcPts val="0"/>
              </a:spcBef>
              <a:buNone/>
              <a:defRPr lang="it-IT" sz="1800" b="1" u="none" smtClean="0">
                <a:solidFill>
                  <a:schemeClr val="bg1"/>
                </a:solidFill>
                <a:effectLst/>
              </a:defRPr>
            </a:lvl1pPr>
          </a:lstStyle>
          <a:p>
            <a:r>
              <a:rPr lang="en-US">
                <a:effectLst/>
                <a:latin typeface="Arial" panose="020B0604020202020204" pitchFamily="34" charset="0"/>
              </a:rPr>
              <a:t>Am </a:t>
            </a:r>
            <a:r>
              <a:rPr lang="en-US" err="1">
                <a:effectLst/>
                <a:latin typeface="Arial" panose="020B0604020202020204" pitchFamily="34" charset="0"/>
              </a:rPr>
              <a:t>expliquae</a:t>
            </a:r>
            <a:r>
              <a:rPr lang="en-US">
                <a:effectLst/>
                <a:latin typeface="Arial" panose="020B0604020202020204" pitchFamily="34" charset="0"/>
              </a:rPr>
              <a:t> </a:t>
            </a:r>
            <a:r>
              <a:rPr lang="en-US" err="1">
                <a:effectLst/>
                <a:latin typeface="Arial" panose="020B0604020202020204" pitchFamily="34" charset="0"/>
              </a:rPr>
              <a:t>corum</a:t>
            </a:r>
            <a:r>
              <a:rPr lang="en-US">
                <a:effectLst/>
                <a:latin typeface="Arial" panose="020B0604020202020204" pitchFamily="34" charset="0"/>
              </a:rPr>
              <a:t> </a:t>
            </a:r>
            <a:r>
              <a:rPr lang="en-US" err="1">
                <a:effectLst/>
                <a:latin typeface="Arial" panose="020B0604020202020204" pitchFamily="34" charset="0"/>
              </a:rPr>
              <a:t>ipsandis</a:t>
            </a:r>
            <a:r>
              <a:rPr lang="en-US">
                <a:effectLst/>
                <a:latin typeface="Arial" panose="020B0604020202020204" pitchFamily="34" charset="0"/>
              </a:rPr>
              <a:t> </a:t>
            </a:r>
            <a:r>
              <a:rPr lang="en-US" err="1">
                <a:effectLst/>
                <a:latin typeface="Arial" panose="020B0604020202020204" pitchFamily="34" charset="0"/>
              </a:rPr>
              <a:t>doloribus</a:t>
            </a:r>
            <a:r>
              <a:rPr lang="en-US">
                <a:effectLst/>
                <a:latin typeface="Arial" panose="020B0604020202020204" pitchFamily="34" charset="0"/>
              </a:rPr>
              <a:t>, nihil </a:t>
            </a:r>
            <a:r>
              <a:rPr lang="en-US" err="1">
                <a:effectLst/>
                <a:latin typeface="Arial" panose="020B0604020202020204" pitchFamily="34" charset="0"/>
              </a:rPr>
              <a:t>miliqui</a:t>
            </a:r>
            <a:endParaRPr lang="it-IT">
              <a:solidFill>
                <a:srgbClr val="FFFFFF"/>
              </a:solidFill>
              <a:effectLst/>
              <a:latin typeface="Arial" panose="020B0604020202020204" pitchFamily="34" charset="0"/>
            </a:endParaRPr>
          </a:p>
        </p:txBody>
      </p:sp>
      <p:sp>
        <p:nvSpPr>
          <p:cNvPr id="25" name="Segnaposto testo 4">
            <a:extLst>
              <a:ext uri="{FF2B5EF4-FFF2-40B4-BE49-F238E27FC236}">
                <a16:creationId xmlns:a16="http://schemas.microsoft.com/office/drawing/2014/main" id="{912F54C7-1292-7A24-8D41-614C9F7E5DAA}"/>
              </a:ext>
            </a:extLst>
          </p:cNvPr>
          <p:cNvSpPr>
            <a:spLocks noGrp="1"/>
          </p:cNvSpPr>
          <p:nvPr>
            <p:ph type="body" sz="quarter" idx="28" hasCustomPrompt="1"/>
          </p:nvPr>
        </p:nvSpPr>
        <p:spPr>
          <a:xfrm>
            <a:off x="6324417" y="2928938"/>
            <a:ext cx="2459938" cy="1855794"/>
          </a:xfrm>
          <a:prstGeom prst="rect">
            <a:avLst/>
          </a:prstGeom>
          <a:effectLst>
            <a:outerShdw blurRad="127000" dist="50800" dir="5400000" algn="ctr" rotWithShape="0">
              <a:schemeClr val="tx1">
                <a:alpha val="50000"/>
              </a:schemeClr>
            </a:outerShdw>
          </a:effectLst>
        </p:spPr>
        <p:txBody>
          <a:bodyPr lIns="0" tIns="0" rIns="0" bIns="0" anchor="b"/>
          <a:lstStyle>
            <a:lvl1pPr marL="0" indent="0" algn="l">
              <a:lnSpc>
                <a:spcPct val="100000"/>
              </a:lnSpc>
              <a:spcBef>
                <a:spcPts val="0"/>
              </a:spcBef>
              <a:buNone/>
              <a:defRPr lang="it-IT" sz="1800" b="1" u="none" smtClean="0">
                <a:solidFill>
                  <a:schemeClr val="bg1"/>
                </a:solidFill>
                <a:effectLst/>
              </a:defRPr>
            </a:lvl1pPr>
          </a:lstStyle>
          <a:p>
            <a:r>
              <a:rPr lang="en-US" err="1">
                <a:effectLst/>
                <a:latin typeface="Arial" panose="020B0604020202020204" pitchFamily="34" charset="0"/>
              </a:rPr>
              <a:t>Quia</a:t>
            </a:r>
            <a:r>
              <a:rPr lang="en-US">
                <a:effectLst/>
                <a:latin typeface="Arial" panose="020B0604020202020204" pitchFamily="34" charset="0"/>
              </a:rPr>
              <a:t> non </a:t>
            </a:r>
            <a:r>
              <a:rPr lang="en-US" err="1">
                <a:effectLst/>
                <a:latin typeface="Arial" panose="020B0604020202020204" pitchFamily="34" charset="0"/>
              </a:rPr>
              <a:t>pedignimolut</a:t>
            </a:r>
            <a:r>
              <a:rPr lang="en-US">
                <a:effectLst/>
                <a:latin typeface="Arial" panose="020B0604020202020204" pitchFamily="34" charset="0"/>
              </a:rPr>
              <a:t> </a:t>
            </a:r>
            <a:r>
              <a:rPr lang="en-US" err="1">
                <a:effectLst/>
                <a:latin typeface="Arial" panose="020B0604020202020204" pitchFamily="34" charset="0"/>
              </a:rPr>
              <a:t>errum</a:t>
            </a:r>
            <a:r>
              <a:rPr lang="en-US">
                <a:effectLst/>
                <a:latin typeface="Arial" panose="020B0604020202020204" pitchFamily="34" charset="0"/>
              </a:rPr>
              <a:t> </a:t>
            </a:r>
            <a:r>
              <a:rPr lang="en-US" err="1">
                <a:effectLst/>
                <a:latin typeface="Arial" panose="020B0604020202020204" pitchFamily="34" charset="0"/>
              </a:rPr>
              <a:t>fugitaecto</a:t>
            </a:r>
            <a:r>
              <a:rPr lang="en-US">
                <a:effectLst/>
                <a:latin typeface="Arial" panose="020B0604020202020204" pitchFamily="34" charset="0"/>
              </a:rPr>
              <a:t> et </a:t>
            </a:r>
            <a:r>
              <a:rPr lang="en-US" err="1">
                <a:effectLst/>
                <a:latin typeface="Arial" panose="020B0604020202020204" pitchFamily="34" charset="0"/>
              </a:rPr>
              <a:t>rernatia</a:t>
            </a:r>
            <a:r>
              <a:rPr lang="en-US">
                <a:effectLst/>
                <a:latin typeface="Arial" panose="020B0604020202020204" pitchFamily="34" charset="0"/>
              </a:rPr>
              <a:t> nisi </a:t>
            </a:r>
            <a:r>
              <a:rPr lang="en-US" err="1">
                <a:effectLst/>
                <a:latin typeface="Arial" panose="020B0604020202020204" pitchFamily="34" charset="0"/>
              </a:rPr>
              <a:t>assum</a:t>
            </a:r>
            <a:r>
              <a:rPr lang="en-US">
                <a:effectLst/>
                <a:latin typeface="Arial" panose="020B0604020202020204" pitchFamily="34" charset="0"/>
              </a:rPr>
              <a:t>, </a:t>
            </a:r>
            <a:r>
              <a:rPr lang="en-US" err="1">
                <a:effectLst/>
                <a:latin typeface="Arial" panose="020B0604020202020204" pitchFamily="34" charset="0"/>
              </a:rPr>
              <a:t>sedi</a:t>
            </a:r>
            <a:r>
              <a:rPr lang="en-US">
                <a:effectLst/>
                <a:latin typeface="Arial" panose="020B0604020202020204" pitchFamily="34" charset="0"/>
              </a:rPr>
              <a:t> que </a:t>
            </a:r>
            <a:r>
              <a:rPr lang="en-US" err="1">
                <a:effectLst/>
                <a:latin typeface="Arial" panose="020B0604020202020204" pitchFamily="34" charset="0"/>
              </a:rPr>
              <a:t>perspe</a:t>
            </a:r>
            <a:r>
              <a:rPr lang="en-US">
                <a:effectLst/>
                <a:latin typeface="Arial" panose="020B0604020202020204" pitchFamily="34" charset="0"/>
              </a:rPr>
              <a:t> nus </a:t>
            </a:r>
            <a:r>
              <a:rPr lang="en-US" err="1">
                <a:effectLst/>
                <a:latin typeface="Arial" panose="020B0604020202020204" pitchFamily="34" charset="0"/>
              </a:rPr>
              <a:t>restia</a:t>
            </a:r>
            <a:r>
              <a:rPr lang="en-US">
                <a:effectLst/>
                <a:latin typeface="Arial" panose="020B0604020202020204" pitchFamily="34" charset="0"/>
              </a:rPr>
              <a:t> </a:t>
            </a:r>
            <a:r>
              <a:rPr lang="en-US" err="1">
                <a:effectLst/>
                <a:latin typeface="Arial" panose="020B0604020202020204" pitchFamily="34" charset="0"/>
              </a:rPr>
              <a:t>volupti</a:t>
            </a:r>
            <a:r>
              <a:rPr lang="en-US">
                <a:effectLst/>
                <a:latin typeface="Arial" panose="020B0604020202020204" pitchFamily="34" charset="0"/>
              </a:rPr>
              <a:t> id </a:t>
            </a:r>
            <a:r>
              <a:rPr lang="en-US" err="1">
                <a:effectLst/>
                <a:latin typeface="Arial" panose="020B0604020202020204" pitchFamily="34" charset="0"/>
              </a:rPr>
              <a:t>quame</a:t>
            </a:r>
            <a:r>
              <a:rPr lang="en-US">
                <a:effectLst/>
                <a:latin typeface="Arial" panose="020B0604020202020204" pitchFamily="34" charset="0"/>
              </a:rPr>
              <a:t>?</a:t>
            </a:r>
          </a:p>
        </p:txBody>
      </p:sp>
      <p:pic>
        <p:nvPicPr>
          <p:cNvPr id="18" name="Immagine 6">
            <a:extLst>
              <a:ext uri="{FF2B5EF4-FFF2-40B4-BE49-F238E27FC236}">
                <a16:creationId xmlns:a16="http://schemas.microsoft.com/office/drawing/2014/main" id="{C70BE5EE-A3BA-AC03-4EE1-97AB0C14EDEC}"/>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052" y="314801"/>
            <a:ext cx="780863" cy="535663"/>
          </a:xfrm>
          <a:prstGeom prst="rect">
            <a:avLst/>
          </a:prstGeom>
        </p:spPr>
      </p:pic>
    </p:spTree>
    <p:extLst>
      <p:ext uri="{BB962C8B-B14F-4D97-AF65-F5344CB8AC3E}">
        <p14:creationId xmlns:p14="http://schemas.microsoft.com/office/powerpoint/2010/main" val="3394628972"/>
      </p:ext>
    </p:extLst>
  </p:cSld>
  <p:clrMapOvr>
    <a:masterClrMapping/>
  </p:clrMapOvr>
  <p:extLst>
    <p:ext uri="{DCECCB84-F9BA-43D5-87BE-67443E8EF086}">
      <p15:sldGuideLst xmlns:p15="http://schemas.microsoft.com/office/powerpoint/2012/main">
        <p15:guide id="1" orient="horz" pos="1620" userDrawn="1">
          <p15:clr>
            <a:srgbClr val="FBAE40"/>
          </p15:clr>
        </p15:guide>
        <p15:guide id="2" orient="horz" pos="184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_title">
    <p:bg>
      <p:bgPr>
        <a:solidFill>
          <a:srgbClr val="0077BE"/>
        </a:solidFill>
        <a:effectLst/>
      </p:bgPr>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2F07BFA0-0AE6-5348-AF76-128746F0BFEF}"/>
              </a:ext>
            </a:extLst>
          </p:cNvPr>
          <p:cNvSpPr>
            <a:spLocks noGrp="1"/>
          </p:cNvSpPr>
          <p:nvPr>
            <p:ph type="body" sz="quarter" idx="10" hasCustomPrompt="1"/>
          </p:nvPr>
        </p:nvSpPr>
        <p:spPr>
          <a:xfrm>
            <a:off x="698499" y="1181100"/>
            <a:ext cx="7740651" cy="3606800"/>
          </a:xfrm>
          <a:prstGeom prst="rect">
            <a:avLst/>
          </a:prstGeom>
        </p:spPr>
        <p:txBody>
          <a:bodyPr lIns="0" tIns="0" rIns="0" bIns="0" anchor="ctr"/>
          <a:lstStyle>
            <a:lvl1pPr marL="0" indent="0" algn="ctr">
              <a:lnSpc>
                <a:spcPct val="100000"/>
              </a:lnSpc>
              <a:spcBef>
                <a:spcPts val="0"/>
              </a:spcBef>
              <a:buNone/>
              <a:defRPr lang="it-IT" sz="4000" b="1" i="0" u="none" smtClean="0">
                <a:solidFill>
                  <a:schemeClr val="bg1"/>
                </a:solidFill>
                <a:effectLst/>
              </a:defRPr>
            </a:lvl1pPr>
          </a:lstStyle>
          <a:p>
            <a:r>
              <a:rPr lang="it-IT" b="1" err="1">
                <a:solidFill>
                  <a:srgbClr val="FFFFFF"/>
                </a:solidFill>
                <a:effectLst/>
                <a:latin typeface="Arial" panose="020B0604020202020204" pitchFamily="34" charset="0"/>
              </a:rPr>
              <a:t>This</a:t>
            </a:r>
            <a:r>
              <a:rPr lang="it-IT" b="1">
                <a:solidFill>
                  <a:srgbClr val="FFFFFF"/>
                </a:solidFill>
                <a:effectLst/>
                <a:latin typeface="Arial" panose="020B0604020202020204" pitchFamily="34" charset="0"/>
              </a:rPr>
              <a:t> </a:t>
            </a:r>
            <a:r>
              <a:rPr lang="it-IT" b="1" err="1">
                <a:solidFill>
                  <a:srgbClr val="FFFFFF"/>
                </a:solidFill>
                <a:effectLst/>
                <a:latin typeface="Arial" panose="020B0604020202020204" pitchFamily="34" charset="0"/>
              </a:rPr>
              <a:t>is</a:t>
            </a:r>
            <a:r>
              <a:rPr lang="it-IT" b="1">
                <a:solidFill>
                  <a:srgbClr val="FFFFFF"/>
                </a:solidFill>
                <a:effectLst/>
                <a:latin typeface="Arial" panose="020B0604020202020204" pitchFamily="34" charset="0"/>
              </a:rPr>
              <a:t> the </a:t>
            </a:r>
            <a:r>
              <a:rPr lang="it-IT" b="1" err="1">
                <a:solidFill>
                  <a:srgbClr val="FFFFFF"/>
                </a:solidFill>
                <a:effectLst/>
                <a:latin typeface="Arial" panose="020B0604020202020204" pitchFamily="34" charset="0"/>
              </a:rPr>
              <a:t>chapter</a:t>
            </a:r>
            <a:r>
              <a:rPr lang="it-IT" b="1">
                <a:solidFill>
                  <a:srgbClr val="FFFFFF"/>
                </a:solidFill>
                <a:effectLst/>
                <a:latin typeface="Arial" panose="020B0604020202020204" pitchFamily="34" charset="0"/>
              </a:rPr>
              <a:t> </a:t>
            </a:r>
            <a:r>
              <a:rPr lang="it-IT" b="1" err="1">
                <a:solidFill>
                  <a:srgbClr val="FFFFFF"/>
                </a:solidFill>
                <a:effectLst/>
                <a:latin typeface="Arial" panose="020B0604020202020204" pitchFamily="34" charset="0"/>
              </a:rPr>
              <a:t>title</a:t>
            </a:r>
            <a:r>
              <a:rPr lang="it-IT" b="1">
                <a:solidFill>
                  <a:srgbClr val="FFFFFF"/>
                </a:solidFill>
                <a:effectLst/>
                <a:latin typeface="Arial" panose="020B0604020202020204" pitchFamily="34" charset="0"/>
              </a:rPr>
              <a:t> and </a:t>
            </a:r>
          </a:p>
          <a:p>
            <a:r>
              <a:rPr lang="it-IT" b="1" err="1">
                <a:solidFill>
                  <a:srgbClr val="FFFFFF"/>
                </a:solidFill>
                <a:effectLst/>
                <a:latin typeface="Arial" panose="020B0604020202020204" pitchFamily="34" charset="0"/>
              </a:rPr>
              <a:t>it</a:t>
            </a:r>
            <a:r>
              <a:rPr lang="it-IT" b="1">
                <a:solidFill>
                  <a:srgbClr val="FFFFFF"/>
                </a:solidFill>
                <a:effectLst/>
                <a:latin typeface="Arial" panose="020B0604020202020204" pitchFamily="34" charset="0"/>
              </a:rPr>
              <a:t> can go on </a:t>
            </a:r>
            <a:r>
              <a:rPr lang="it-IT" b="1" err="1">
                <a:solidFill>
                  <a:srgbClr val="FFFFFF"/>
                </a:solidFill>
                <a:effectLst/>
                <a:latin typeface="Arial" panose="020B0604020202020204" pitchFamily="34" charset="0"/>
              </a:rPr>
              <a:t>many</a:t>
            </a:r>
            <a:r>
              <a:rPr lang="it-IT" b="1">
                <a:solidFill>
                  <a:srgbClr val="FFFFFF"/>
                </a:solidFill>
                <a:effectLst/>
                <a:latin typeface="Arial" panose="020B0604020202020204" pitchFamily="34" charset="0"/>
              </a:rPr>
              <a:t> lines.</a:t>
            </a:r>
            <a:endParaRPr lang="it-IT">
              <a:solidFill>
                <a:srgbClr val="FFFFFF"/>
              </a:solidFill>
              <a:effectLst/>
              <a:latin typeface="Arial" panose="020B0604020202020204" pitchFamily="34" charset="0"/>
            </a:endParaRPr>
          </a:p>
          <a:p>
            <a:r>
              <a:rPr lang="it-IT" b="1" u="sng">
                <a:solidFill>
                  <a:srgbClr val="FFFFFF"/>
                </a:solidFill>
                <a:effectLst/>
                <a:latin typeface="Arial" panose="020B0604020202020204" pitchFamily="34" charset="0"/>
              </a:rPr>
              <a:t>Arial </a:t>
            </a:r>
            <a:r>
              <a:rPr lang="it-IT" b="1" u="sng" err="1">
                <a:solidFill>
                  <a:srgbClr val="FFFFFF"/>
                </a:solidFill>
                <a:effectLst/>
                <a:latin typeface="Arial" panose="020B0604020202020204" pitchFamily="34" charset="0"/>
              </a:rPr>
              <a:t>Bold</a:t>
            </a:r>
            <a:r>
              <a:rPr lang="it-IT" b="1" u="sng">
                <a:solidFill>
                  <a:srgbClr val="FFFFFF"/>
                </a:solidFill>
                <a:effectLst/>
                <a:latin typeface="Arial" panose="020B0604020202020204" pitchFamily="34" charset="0"/>
              </a:rPr>
              <a:t>, 40pt, white.</a:t>
            </a:r>
            <a:endParaRPr lang="it-IT">
              <a:solidFill>
                <a:srgbClr val="FFFFFF"/>
              </a:solidFill>
              <a:effectLst/>
              <a:latin typeface="Arial" panose="020B0604020202020204" pitchFamily="34" charset="0"/>
            </a:endParaRPr>
          </a:p>
        </p:txBody>
      </p:sp>
      <p:pic>
        <p:nvPicPr>
          <p:cNvPr id="4" name="Immagine 6">
            <a:extLst>
              <a:ext uri="{FF2B5EF4-FFF2-40B4-BE49-F238E27FC236}">
                <a16:creationId xmlns:a16="http://schemas.microsoft.com/office/drawing/2014/main" id="{A6A6C2BC-540B-DA0B-9A0B-2E62E009112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052" y="314801"/>
            <a:ext cx="780863" cy="535663"/>
          </a:xfrm>
          <a:prstGeom prst="rect">
            <a:avLst/>
          </a:prstGeom>
        </p:spPr>
      </p:pic>
    </p:spTree>
    <p:extLst>
      <p:ext uri="{BB962C8B-B14F-4D97-AF65-F5344CB8AC3E}">
        <p14:creationId xmlns:p14="http://schemas.microsoft.com/office/powerpoint/2010/main" val="1192474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_01">
    <p:bg>
      <p:bgPr>
        <a:solidFill>
          <a:schemeClr val="bg1"/>
        </a:solidFill>
        <a:effectLst/>
      </p:bgPr>
    </p:bg>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090EC104-7678-219C-EA51-AD27C0134F09}"/>
              </a:ext>
            </a:extLst>
          </p:cNvPr>
          <p:cNvSpPr>
            <a:spLocks noGrp="1"/>
          </p:cNvSpPr>
          <p:nvPr>
            <p:ph type="pic" sz="quarter" idx="17"/>
          </p:nvPr>
        </p:nvSpPr>
        <p:spPr>
          <a:xfrm>
            <a:off x="-1358" y="0"/>
            <a:ext cx="4573656" cy="5143500"/>
          </a:xfrm>
          <a:prstGeom prst="rect">
            <a:avLst/>
          </a:prstGeom>
          <a:solidFill>
            <a:srgbClr val="D9117E"/>
          </a:solidFill>
          <a:ln w="25400">
            <a:noFill/>
          </a:ln>
        </p:spPr>
        <p:txBody>
          <a:bodyPr anchor="ctr"/>
          <a:lstStyle>
            <a:lvl1pPr marL="0" indent="0" algn="ctr">
              <a:buNone/>
              <a:defRPr sz="1125" i="1">
                <a:solidFill>
                  <a:schemeClr val="bg1"/>
                </a:solidFill>
              </a:defRPr>
            </a:lvl1pPr>
          </a:lstStyle>
          <a:p>
            <a:endParaRPr lang="en-GB"/>
          </a:p>
        </p:txBody>
      </p:sp>
      <p:cxnSp>
        <p:nvCxnSpPr>
          <p:cNvPr id="4" name="Straight Connector 3">
            <a:extLst>
              <a:ext uri="{FF2B5EF4-FFF2-40B4-BE49-F238E27FC236}">
                <a16:creationId xmlns:a16="http://schemas.microsoft.com/office/drawing/2014/main" id="{F9264E78-D9CA-1087-A5ED-8A5D8132E82B}"/>
              </a:ext>
            </a:extLst>
          </p:cNvPr>
          <p:cNvCxnSpPr/>
          <p:nvPr userDrawn="1"/>
        </p:nvCxnSpPr>
        <p:spPr>
          <a:xfrm>
            <a:off x="4572298" y="0"/>
            <a:ext cx="0" cy="51435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17">
            <a:extLst>
              <a:ext uri="{FF2B5EF4-FFF2-40B4-BE49-F238E27FC236}">
                <a16:creationId xmlns:a16="http://schemas.microsoft.com/office/drawing/2014/main" id="{9631BF5C-6077-EE7B-D51A-E87E0B03A1C6}"/>
              </a:ext>
            </a:extLst>
          </p:cNvPr>
          <p:cNvSpPr>
            <a:spLocks noGrp="1"/>
          </p:cNvSpPr>
          <p:nvPr>
            <p:ph type="body" sz="quarter" idx="14" hasCustomPrompt="1"/>
          </p:nvPr>
        </p:nvSpPr>
        <p:spPr>
          <a:xfrm>
            <a:off x="4917782" y="1181101"/>
            <a:ext cx="3511844" cy="1035248"/>
          </a:xfrm>
          <a:prstGeom prst="rect">
            <a:avLst/>
          </a:prstGeom>
        </p:spPr>
        <p:txBody>
          <a:bodyPr lIns="0" tIns="0" rIns="0" bIns="0" anchor="b"/>
          <a:lstStyle>
            <a:lvl1pPr marL="0" indent="0">
              <a:lnSpc>
                <a:spcPct val="100000"/>
              </a:lnSpc>
              <a:spcBef>
                <a:spcPts val="0"/>
              </a:spcBef>
              <a:buNone/>
              <a:defRPr sz="1800"/>
            </a:lvl1pPr>
          </a:lstStyle>
          <a:p>
            <a:r>
              <a:rPr lang="en-US" b="1">
                <a:effectLst/>
                <a:latin typeface="Arial" panose="020B0604020202020204" pitchFamily="34" charset="0"/>
              </a:rPr>
              <a:t>CREATIVE LAYOUT 01</a:t>
            </a:r>
          </a:p>
          <a:p>
            <a:r>
              <a:rPr lang="en-US" b="1">
                <a:effectLst/>
                <a:latin typeface="Arial" panose="020B0604020202020204" pitchFamily="34" charset="0"/>
              </a:rPr>
              <a:t>Arial Regular, 50pt, black</a:t>
            </a:r>
          </a:p>
        </p:txBody>
      </p:sp>
      <p:sp>
        <p:nvSpPr>
          <p:cNvPr id="12" name="Picture Placeholder 2">
            <a:extLst>
              <a:ext uri="{FF2B5EF4-FFF2-40B4-BE49-F238E27FC236}">
                <a16:creationId xmlns:a16="http://schemas.microsoft.com/office/drawing/2014/main" id="{C48F2847-8195-765A-78E7-BFB8583A7C77}"/>
              </a:ext>
            </a:extLst>
          </p:cNvPr>
          <p:cNvSpPr>
            <a:spLocks noGrp="1"/>
          </p:cNvSpPr>
          <p:nvPr>
            <p:ph type="pic" sz="quarter" idx="16"/>
          </p:nvPr>
        </p:nvSpPr>
        <p:spPr>
          <a:xfrm>
            <a:off x="4226813" y="2571750"/>
            <a:ext cx="4212291" cy="2216349"/>
          </a:xfrm>
          <a:prstGeom prst="rect">
            <a:avLst/>
          </a:prstGeom>
          <a:solidFill>
            <a:srgbClr val="D9117E"/>
          </a:solidFill>
          <a:ln w="25400">
            <a:solidFill>
              <a:schemeClr val="bg1"/>
            </a:solidFill>
          </a:ln>
        </p:spPr>
        <p:txBody>
          <a:bodyPr anchor="ctr"/>
          <a:lstStyle>
            <a:lvl1pPr marL="0" indent="0" algn="ctr">
              <a:buNone/>
              <a:defRPr sz="1125" i="1">
                <a:solidFill>
                  <a:schemeClr val="bg1"/>
                </a:solidFill>
              </a:defRPr>
            </a:lvl1pPr>
          </a:lstStyle>
          <a:p>
            <a:endParaRPr lang="en-GB"/>
          </a:p>
        </p:txBody>
      </p:sp>
      <p:pic>
        <p:nvPicPr>
          <p:cNvPr id="15" name="Immagine 6">
            <a:extLst>
              <a:ext uri="{FF2B5EF4-FFF2-40B4-BE49-F238E27FC236}">
                <a16:creationId xmlns:a16="http://schemas.microsoft.com/office/drawing/2014/main" id="{A76D2054-089C-C2E3-8557-2DDBBB4D222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488" y="314801"/>
            <a:ext cx="779990" cy="535663"/>
          </a:xfrm>
          <a:prstGeom prst="rect">
            <a:avLst/>
          </a:prstGeom>
        </p:spPr>
      </p:pic>
      <p:sp>
        <p:nvSpPr>
          <p:cNvPr id="9" name="Title 12">
            <a:extLst>
              <a:ext uri="{FF2B5EF4-FFF2-40B4-BE49-F238E27FC236}">
                <a16:creationId xmlns:a16="http://schemas.microsoft.com/office/drawing/2014/main" id="{91B99B08-5316-E853-2F0E-23528048399A}"/>
              </a:ext>
            </a:extLst>
          </p:cNvPr>
          <p:cNvSpPr>
            <a:spLocks noGrp="1"/>
          </p:cNvSpPr>
          <p:nvPr>
            <p:ph type="title"/>
          </p:nvPr>
        </p:nvSpPr>
        <p:spPr>
          <a:xfrm>
            <a:off x="668710" y="339725"/>
            <a:ext cx="3558103" cy="989541"/>
          </a:xfrm>
          <a:prstGeom prst="rect">
            <a:avLst/>
          </a:prstGeom>
        </p:spPr>
        <p:txBody>
          <a:bodyPr lIns="0" tIns="0" rIns="0" bIns="0" anchor="b">
            <a:noAutofit/>
          </a:bodyPr>
          <a:lstStyle>
            <a:lvl1pPr>
              <a:defRPr sz="30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645524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_02">
    <p:bg>
      <p:bgPr>
        <a:solidFill>
          <a:schemeClr val="bg1"/>
        </a:solidFill>
        <a:effectLst/>
      </p:bgPr>
    </p:bg>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090EC104-7678-219C-EA51-AD27C0134F09}"/>
              </a:ext>
            </a:extLst>
          </p:cNvPr>
          <p:cNvSpPr>
            <a:spLocks noGrp="1"/>
          </p:cNvSpPr>
          <p:nvPr>
            <p:ph type="pic" sz="quarter" idx="17"/>
          </p:nvPr>
        </p:nvSpPr>
        <p:spPr>
          <a:xfrm>
            <a:off x="-1358" y="0"/>
            <a:ext cx="4573656" cy="5143500"/>
          </a:xfrm>
          <a:prstGeom prst="rect">
            <a:avLst/>
          </a:prstGeom>
          <a:solidFill>
            <a:srgbClr val="D9117E"/>
          </a:solidFill>
          <a:ln w="25400">
            <a:noFill/>
          </a:ln>
        </p:spPr>
        <p:txBody>
          <a:bodyPr anchor="b"/>
          <a:lstStyle>
            <a:lvl1pPr marL="0" indent="0" algn="ctr">
              <a:buNone/>
              <a:defRPr sz="1125" i="1">
                <a:solidFill>
                  <a:schemeClr val="bg1"/>
                </a:solidFill>
              </a:defRPr>
            </a:lvl1pPr>
          </a:lstStyle>
          <a:p>
            <a:endParaRPr lang="en-GB"/>
          </a:p>
        </p:txBody>
      </p:sp>
      <p:cxnSp>
        <p:nvCxnSpPr>
          <p:cNvPr id="4" name="Straight Connector 3">
            <a:extLst>
              <a:ext uri="{FF2B5EF4-FFF2-40B4-BE49-F238E27FC236}">
                <a16:creationId xmlns:a16="http://schemas.microsoft.com/office/drawing/2014/main" id="{F9264E78-D9CA-1087-A5ED-8A5D8132E82B}"/>
              </a:ext>
            </a:extLst>
          </p:cNvPr>
          <p:cNvCxnSpPr/>
          <p:nvPr userDrawn="1"/>
        </p:nvCxnSpPr>
        <p:spPr>
          <a:xfrm>
            <a:off x="4572298" y="0"/>
            <a:ext cx="0" cy="51435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icture Placeholder 2">
            <a:extLst>
              <a:ext uri="{FF2B5EF4-FFF2-40B4-BE49-F238E27FC236}">
                <a16:creationId xmlns:a16="http://schemas.microsoft.com/office/drawing/2014/main" id="{C48F2847-8195-765A-78E7-BFB8583A7C77}"/>
              </a:ext>
            </a:extLst>
          </p:cNvPr>
          <p:cNvSpPr>
            <a:spLocks noGrp="1"/>
          </p:cNvSpPr>
          <p:nvPr>
            <p:ph type="pic" sz="quarter" idx="16"/>
          </p:nvPr>
        </p:nvSpPr>
        <p:spPr>
          <a:xfrm>
            <a:off x="4226813" y="1181101"/>
            <a:ext cx="4212291" cy="3606998"/>
          </a:xfrm>
          <a:prstGeom prst="rect">
            <a:avLst/>
          </a:prstGeom>
          <a:solidFill>
            <a:srgbClr val="D9117E"/>
          </a:solidFill>
          <a:ln w="25400">
            <a:solidFill>
              <a:schemeClr val="bg1"/>
            </a:solidFill>
          </a:ln>
        </p:spPr>
        <p:txBody>
          <a:bodyPr anchor="b"/>
          <a:lstStyle>
            <a:lvl1pPr marL="0" indent="0" algn="ctr">
              <a:buNone/>
              <a:defRPr sz="1125" i="1">
                <a:solidFill>
                  <a:schemeClr val="bg1"/>
                </a:solidFill>
              </a:defRPr>
            </a:lvl1pPr>
          </a:lstStyle>
          <a:p>
            <a:endParaRPr lang="en-GB"/>
          </a:p>
        </p:txBody>
      </p:sp>
      <p:sp>
        <p:nvSpPr>
          <p:cNvPr id="10" name="Segnaposto testo 4">
            <a:extLst>
              <a:ext uri="{FF2B5EF4-FFF2-40B4-BE49-F238E27FC236}">
                <a16:creationId xmlns:a16="http://schemas.microsoft.com/office/drawing/2014/main" id="{C82BA113-5816-8483-0311-58142B1D01AA}"/>
              </a:ext>
            </a:extLst>
          </p:cNvPr>
          <p:cNvSpPr>
            <a:spLocks noGrp="1"/>
          </p:cNvSpPr>
          <p:nvPr>
            <p:ph type="body" sz="quarter" idx="21" hasCustomPrompt="1"/>
          </p:nvPr>
        </p:nvSpPr>
        <p:spPr>
          <a:xfrm>
            <a:off x="698348" y="1522413"/>
            <a:ext cx="3162208" cy="2907903"/>
          </a:xfrm>
          <a:prstGeom prst="rect">
            <a:avLst/>
          </a:prstGeom>
          <a:effectLst>
            <a:outerShdw blurRad="127000" dist="50800" dir="5400000" algn="ctr" rotWithShape="0">
              <a:schemeClr val="tx1">
                <a:alpha val="50000"/>
              </a:schemeClr>
            </a:outerShdw>
          </a:effectLst>
        </p:spPr>
        <p:txBody>
          <a:bodyPr lIns="0" tIns="0" rIns="0" bIns="0" anchor="b"/>
          <a:lstStyle>
            <a:lvl1pPr marL="0" indent="0" algn="l">
              <a:lnSpc>
                <a:spcPct val="100000"/>
              </a:lnSpc>
              <a:spcBef>
                <a:spcPts val="0"/>
              </a:spcBef>
              <a:buNone/>
              <a:defRPr lang="it-IT" sz="1800" b="1" u="none" smtClean="0">
                <a:solidFill>
                  <a:schemeClr val="bg1"/>
                </a:solidFill>
                <a:effectLst/>
              </a:defRPr>
            </a:lvl1pPr>
          </a:lstStyle>
          <a:p>
            <a:r>
              <a:rPr lang="en-US">
                <a:effectLst/>
                <a:latin typeface="Arial" panose="020B0604020202020204" pitchFamily="34" charset="0"/>
              </a:rPr>
              <a:t>CREATIVE LAYOUT 02</a:t>
            </a:r>
          </a:p>
          <a:p>
            <a:r>
              <a:rPr lang="en-US">
                <a:effectLst/>
                <a:latin typeface="Arial" panose="020B0604020202020204" pitchFamily="34" charset="0"/>
              </a:rPr>
              <a:t>Arial Bold, 50pt, white.</a:t>
            </a:r>
          </a:p>
          <a:p>
            <a:r>
              <a:rPr lang="en-US" err="1">
                <a:effectLst/>
                <a:latin typeface="Arial" panose="020B0604020202020204" pitchFamily="34" charset="0"/>
              </a:rPr>
              <a:t>Ulparum</a:t>
            </a:r>
            <a:r>
              <a:rPr lang="en-US">
                <a:effectLst/>
                <a:latin typeface="Arial" panose="020B0604020202020204" pitchFamily="34" charset="0"/>
              </a:rPr>
              <a:t> </a:t>
            </a:r>
            <a:r>
              <a:rPr lang="en-US" err="1">
                <a:effectLst/>
                <a:latin typeface="Arial" panose="020B0604020202020204" pitchFamily="34" charset="0"/>
              </a:rPr>
              <a:t>eicatium</a:t>
            </a:r>
            <a:r>
              <a:rPr lang="en-US">
                <a:effectLst/>
                <a:latin typeface="Arial" panose="020B0604020202020204" pitchFamily="34" charset="0"/>
              </a:rPr>
              <a:t> am </a:t>
            </a:r>
            <a:r>
              <a:rPr lang="en-US" err="1">
                <a:effectLst/>
                <a:latin typeface="Arial" panose="020B0604020202020204" pitchFamily="34" charset="0"/>
              </a:rPr>
              <a:t>expliquae</a:t>
            </a:r>
            <a:r>
              <a:rPr lang="en-US">
                <a:effectLst/>
                <a:latin typeface="Arial" panose="020B0604020202020204" pitchFamily="34" charset="0"/>
              </a:rPr>
              <a:t> </a:t>
            </a:r>
            <a:r>
              <a:rPr lang="en-US" err="1">
                <a:effectLst/>
                <a:latin typeface="Arial" panose="020B0604020202020204" pitchFamily="34" charset="0"/>
              </a:rPr>
              <a:t>corum</a:t>
            </a:r>
            <a:r>
              <a:rPr lang="en-US">
                <a:effectLst/>
                <a:latin typeface="Arial" panose="020B0604020202020204" pitchFamily="34" charset="0"/>
              </a:rPr>
              <a:t> </a:t>
            </a:r>
            <a:r>
              <a:rPr lang="en-US" err="1">
                <a:effectLst/>
                <a:latin typeface="Arial" panose="020B0604020202020204" pitchFamily="34" charset="0"/>
              </a:rPr>
              <a:t>ipsandis</a:t>
            </a:r>
            <a:r>
              <a:rPr lang="en-US">
                <a:effectLst/>
                <a:latin typeface="Arial" panose="020B0604020202020204" pitchFamily="34" charset="0"/>
              </a:rPr>
              <a:t> </a:t>
            </a:r>
            <a:r>
              <a:rPr lang="en-US" err="1">
                <a:effectLst/>
                <a:latin typeface="Arial" panose="020B0604020202020204" pitchFamily="34" charset="0"/>
              </a:rPr>
              <a:t>doloribus</a:t>
            </a:r>
            <a:r>
              <a:rPr lang="en-US">
                <a:effectLst/>
                <a:latin typeface="Arial" panose="020B0604020202020204" pitchFamily="34" charset="0"/>
              </a:rPr>
              <a:t>, nihil </a:t>
            </a:r>
            <a:r>
              <a:rPr lang="en-US" err="1">
                <a:effectLst/>
                <a:latin typeface="Arial" panose="020B0604020202020204" pitchFamily="34" charset="0"/>
              </a:rPr>
              <a:t>miliqui</a:t>
            </a:r>
            <a:r>
              <a:rPr lang="en-US">
                <a:effectLst/>
                <a:latin typeface="Arial" panose="020B0604020202020204" pitchFamily="34" charset="0"/>
              </a:rPr>
              <a:t> </a:t>
            </a:r>
            <a:r>
              <a:rPr lang="en-US" err="1">
                <a:effectLst/>
                <a:latin typeface="Arial" panose="020B0604020202020204" pitchFamily="34" charset="0"/>
              </a:rPr>
              <a:t>anditatem</a:t>
            </a:r>
            <a:r>
              <a:rPr lang="en-US">
                <a:effectLst/>
                <a:latin typeface="Arial" panose="020B0604020202020204" pitchFamily="34" charset="0"/>
              </a:rPr>
              <a:t> </a:t>
            </a:r>
            <a:r>
              <a:rPr lang="en-US" err="1">
                <a:effectLst/>
                <a:latin typeface="Arial" panose="020B0604020202020204" pitchFamily="34" charset="0"/>
              </a:rPr>
              <a:t>ulpario</a:t>
            </a:r>
            <a:r>
              <a:rPr lang="en-US">
                <a:effectLst/>
                <a:latin typeface="Arial" panose="020B0604020202020204" pitchFamily="34" charset="0"/>
              </a:rPr>
              <a:t>.</a:t>
            </a:r>
          </a:p>
        </p:txBody>
      </p:sp>
      <p:pic>
        <p:nvPicPr>
          <p:cNvPr id="16" name="Immagine 6">
            <a:extLst>
              <a:ext uri="{FF2B5EF4-FFF2-40B4-BE49-F238E27FC236}">
                <a16:creationId xmlns:a16="http://schemas.microsoft.com/office/drawing/2014/main" id="{4044666F-3A92-A4D6-5E3A-F5C00165505C}"/>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488" y="314801"/>
            <a:ext cx="779990" cy="535663"/>
          </a:xfrm>
          <a:prstGeom prst="rect">
            <a:avLst/>
          </a:prstGeom>
        </p:spPr>
      </p:pic>
      <p:sp>
        <p:nvSpPr>
          <p:cNvPr id="11" name="Title 12">
            <a:extLst>
              <a:ext uri="{FF2B5EF4-FFF2-40B4-BE49-F238E27FC236}">
                <a16:creationId xmlns:a16="http://schemas.microsoft.com/office/drawing/2014/main" id="{EDFDD6AB-46CD-42A5-8837-15BA1A3C96CC}"/>
              </a:ext>
            </a:extLst>
          </p:cNvPr>
          <p:cNvSpPr>
            <a:spLocks noGrp="1"/>
          </p:cNvSpPr>
          <p:nvPr>
            <p:ph type="title"/>
          </p:nvPr>
        </p:nvSpPr>
        <p:spPr>
          <a:xfrm>
            <a:off x="668710" y="339725"/>
            <a:ext cx="3558103" cy="989541"/>
          </a:xfrm>
          <a:prstGeom prst="rect">
            <a:avLst/>
          </a:prstGeom>
        </p:spPr>
        <p:txBody>
          <a:bodyPr lIns="0" tIns="0" rIns="0" bIns="0" anchor="b">
            <a:noAutofit/>
          </a:bodyPr>
          <a:lstStyle>
            <a:lvl1pPr>
              <a:defRPr sz="30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311880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_03">
    <p:bg>
      <p:bgPr>
        <a:solidFill>
          <a:schemeClr val="bg1"/>
        </a:solidFill>
        <a:effectLst/>
      </p:bgPr>
    </p:bg>
    <p:spTree>
      <p:nvGrpSpPr>
        <p:cNvPr id="1" name=""/>
        <p:cNvGrpSpPr/>
        <p:nvPr/>
      </p:nvGrpSpPr>
      <p:grpSpPr>
        <a:xfrm>
          <a:off x="0" y="0"/>
          <a:ext cx="0" cy="0"/>
          <a:chOff x="0" y="0"/>
          <a:chExt cx="0" cy="0"/>
        </a:xfrm>
      </p:grpSpPr>
      <p:pic>
        <p:nvPicPr>
          <p:cNvPr id="14" name="Immagine 6">
            <a:extLst>
              <a:ext uri="{FF2B5EF4-FFF2-40B4-BE49-F238E27FC236}">
                <a16:creationId xmlns:a16="http://schemas.microsoft.com/office/drawing/2014/main" id="{549A74E2-82E9-D231-3F2E-676664A3E44E}"/>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488" y="314801"/>
            <a:ext cx="779990" cy="535663"/>
          </a:xfrm>
          <a:prstGeom prst="rect">
            <a:avLst/>
          </a:prstGeom>
        </p:spPr>
      </p:pic>
      <p:sp>
        <p:nvSpPr>
          <p:cNvPr id="10" name="Text Placeholder 2">
            <a:extLst>
              <a:ext uri="{FF2B5EF4-FFF2-40B4-BE49-F238E27FC236}">
                <a16:creationId xmlns:a16="http://schemas.microsoft.com/office/drawing/2014/main" id="{7C92EE8F-887A-E48F-9C8F-7E97E03B1808}"/>
              </a:ext>
            </a:extLst>
          </p:cNvPr>
          <p:cNvSpPr>
            <a:spLocks noGrp="1"/>
          </p:cNvSpPr>
          <p:nvPr>
            <p:ph type="body" sz="quarter" idx="19" hasCustomPrompt="1"/>
          </p:nvPr>
        </p:nvSpPr>
        <p:spPr>
          <a:xfrm>
            <a:off x="698347" y="1522215"/>
            <a:ext cx="7740803" cy="1775325"/>
          </a:xfrm>
          <a:prstGeom prst="rect">
            <a:avLst/>
          </a:prstGeom>
        </p:spPr>
        <p:txBody>
          <a:bodyPr lIns="0" tIns="0" rIns="0" bIns="0" anchor="t"/>
          <a:lstStyle>
            <a:lvl1pPr marL="0" indent="0">
              <a:lnSpc>
                <a:spcPct val="100000"/>
              </a:lnSpc>
              <a:spcBef>
                <a:spcPts val="0"/>
              </a:spcBef>
              <a:buClr>
                <a:srgbClr val="0077BE"/>
              </a:buClr>
              <a:buFont typeface="Arial" panose="020B0604020202020204" pitchFamily="34" charset="0"/>
              <a:buNone/>
              <a:defRPr sz="1800"/>
            </a:lvl1pPr>
            <a:lvl2pPr>
              <a:lnSpc>
                <a:spcPts val="2175"/>
              </a:lnSpc>
              <a:buClr>
                <a:srgbClr val="FFA400"/>
              </a:buClr>
              <a:defRPr sz="1500"/>
            </a:lvl2pPr>
            <a:lvl3pPr>
              <a:buClr>
                <a:srgbClr val="0077BE"/>
              </a:buClr>
              <a:defRPr/>
            </a:lvl3pPr>
            <a:lvl4pPr>
              <a:buClr>
                <a:srgbClr val="0077BE"/>
              </a:buClr>
              <a:defRPr/>
            </a:lvl4pPr>
            <a:lvl5pPr>
              <a:buClr>
                <a:srgbClr val="0077BE"/>
              </a:buClr>
              <a:defRPr/>
            </a:lvl5pPr>
          </a:lstStyle>
          <a:p>
            <a:r>
              <a:rPr lang="en-US" b="1">
                <a:solidFill>
                  <a:srgbClr val="000000"/>
                </a:solidFill>
                <a:effectLst/>
                <a:latin typeface="Arial" panose="020B0604020202020204" pitchFamily="34" charset="0"/>
              </a:rPr>
              <a:t>Arial Bold, 18pt, black, left aligned.</a:t>
            </a:r>
            <a:endParaRPr lang="en-US">
              <a:solidFill>
                <a:srgbClr val="000000"/>
              </a:solidFill>
              <a:effectLst/>
              <a:latin typeface="Arial" panose="020B0604020202020204" pitchFamily="34" charset="0"/>
            </a:endParaRPr>
          </a:p>
          <a:p>
            <a:endParaRPr lang="en-US">
              <a:solidFill>
                <a:srgbClr val="000000"/>
              </a:solidFill>
              <a:effectLst/>
              <a:latin typeface="Arial" panose="020B0604020202020204" pitchFamily="34" charset="0"/>
            </a:endParaRPr>
          </a:p>
          <a:p>
            <a:r>
              <a:rPr lang="en-US" err="1">
                <a:solidFill>
                  <a:srgbClr val="000000"/>
                </a:solidFill>
                <a:effectLst/>
                <a:latin typeface="Arial" panose="020B0604020202020204" pitchFamily="34" charset="0"/>
              </a:rPr>
              <a:t>Cupios</a:t>
            </a:r>
            <a:r>
              <a:rPr lang="en-US">
                <a:solidFill>
                  <a:srgbClr val="000000"/>
                </a:solidFill>
                <a:effectLst/>
                <a:latin typeface="Arial" panose="020B0604020202020204" pitchFamily="34" charset="0"/>
              </a:rPr>
              <a:t> </a:t>
            </a:r>
            <a:r>
              <a:rPr lang="en-US" err="1">
                <a:solidFill>
                  <a:srgbClr val="000000"/>
                </a:solidFill>
                <a:effectLst/>
                <a:latin typeface="Arial" panose="020B0604020202020204" pitchFamily="34" charset="0"/>
              </a:rPr>
              <a:t>inatime</a:t>
            </a:r>
            <a:r>
              <a:rPr lang="en-US">
                <a:solidFill>
                  <a:srgbClr val="000000"/>
                </a:solidFill>
                <a:effectLst/>
                <a:latin typeface="Arial" panose="020B0604020202020204" pitchFamily="34" charset="0"/>
              </a:rPr>
              <a:t> </a:t>
            </a:r>
            <a:r>
              <a:rPr lang="en-US" err="1">
                <a:solidFill>
                  <a:srgbClr val="000000"/>
                </a:solidFill>
                <a:effectLst/>
                <a:latin typeface="Arial" panose="020B0604020202020204" pitchFamily="34" charset="0"/>
              </a:rPr>
              <a:t>ndamdienatus</a:t>
            </a:r>
            <a:r>
              <a:rPr lang="en-US">
                <a:solidFill>
                  <a:srgbClr val="000000"/>
                </a:solidFill>
                <a:effectLst/>
                <a:latin typeface="Arial" panose="020B0604020202020204" pitchFamily="34" charset="0"/>
              </a:rPr>
              <a:t> </a:t>
            </a:r>
            <a:r>
              <a:rPr lang="en-US" err="1">
                <a:solidFill>
                  <a:srgbClr val="000000"/>
                </a:solidFill>
                <a:effectLst/>
                <a:latin typeface="Arial" panose="020B0604020202020204" pitchFamily="34" charset="0"/>
              </a:rPr>
              <a:t>inatus</a:t>
            </a:r>
            <a:r>
              <a:rPr lang="en-US">
                <a:solidFill>
                  <a:srgbClr val="000000"/>
                </a:solidFill>
                <a:effectLst/>
                <a:latin typeface="Arial" panose="020B0604020202020204" pitchFamily="34" charset="0"/>
              </a:rPr>
              <a:t> </a:t>
            </a:r>
            <a:r>
              <a:rPr lang="en-US" err="1">
                <a:solidFill>
                  <a:srgbClr val="000000"/>
                </a:solidFill>
                <a:effectLst/>
                <a:latin typeface="Arial" panose="020B0604020202020204" pitchFamily="34" charset="0"/>
              </a:rPr>
              <a:t>omnitam</a:t>
            </a:r>
            <a:r>
              <a:rPr lang="en-US">
                <a:solidFill>
                  <a:srgbClr val="000000"/>
                </a:solidFill>
                <a:effectLst/>
                <a:latin typeface="Arial" panose="020B0604020202020204" pitchFamily="34" charset="0"/>
              </a:rPr>
              <a:t> es </a:t>
            </a:r>
            <a:r>
              <a:rPr lang="en-US" err="1">
                <a:solidFill>
                  <a:srgbClr val="000000"/>
                </a:solidFill>
                <a:effectLst/>
                <a:latin typeface="Arial" panose="020B0604020202020204" pitchFamily="34" charset="0"/>
              </a:rPr>
              <a:t>iaelinari</a:t>
            </a:r>
            <a:r>
              <a:rPr lang="en-US">
                <a:solidFill>
                  <a:srgbClr val="000000"/>
                </a:solidFill>
                <a:effectLst/>
                <a:latin typeface="Arial" panose="020B0604020202020204" pitchFamily="34" charset="0"/>
              </a:rPr>
              <a:t> </a:t>
            </a:r>
            <a:r>
              <a:rPr lang="en-US" err="1">
                <a:solidFill>
                  <a:srgbClr val="000000"/>
                </a:solidFill>
                <a:effectLst/>
                <a:latin typeface="Arial" panose="020B0604020202020204" pitchFamily="34" charset="0"/>
              </a:rPr>
              <a:t>comaion</a:t>
            </a:r>
            <a:r>
              <a:rPr lang="en-US">
                <a:solidFill>
                  <a:srgbClr val="000000"/>
                </a:solidFill>
                <a:effectLst/>
                <a:latin typeface="Arial" panose="020B0604020202020204" pitchFamily="34" charset="0"/>
              </a:rPr>
              <a:t> </a:t>
            </a:r>
            <a:r>
              <a:rPr lang="en-US" err="1">
                <a:solidFill>
                  <a:srgbClr val="000000"/>
                </a:solidFill>
                <a:effectLst/>
                <a:latin typeface="Arial" panose="020B0604020202020204" pitchFamily="34" charset="0"/>
              </a:rPr>
              <a:t>feculiqua</a:t>
            </a:r>
            <a:r>
              <a:rPr lang="en-US">
                <a:solidFill>
                  <a:srgbClr val="000000"/>
                </a:solidFill>
                <a:effectLst/>
                <a:latin typeface="Arial" panose="020B0604020202020204" pitchFamily="34" charset="0"/>
              </a:rPr>
              <a:t> </a:t>
            </a:r>
            <a:r>
              <a:rPr lang="en-US" err="1">
                <a:solidFill>
                  <a:srgbClr val="000000"/>
                </a:solidFill>
                <a:effectLst/>
                <a:latin typeface="Arial" panose="020B0604020202020204" pitchFamily="34" charset="0"/>
              </a:rPr>
              <a:t>vem</a:t>
            </a:r>
            <a:r>
              <a:rPr lang="en-US">
                <a:solidFill>
                  <a:srgbClr val="000000"/>
                </a:solidFill>
                <a:effectLst/>
                <a:latin typeface="Arial" panose="020B0604020202020204" pitchFamily="34" charset="0"/>
              </a:rPr>
              <a:t> </a:t>
            </a:r>
            <a:r>
              <a:rPr lang="en-US" err="1">
                <a:solidFill>
                  <a:srgbClr val="000000"/>
                </a:solidFill>
                <a:effectLst/>
                <a:latin typeface="Arial" panose="020B0604020202020204" pitchFamily="34" charset="0"/>
              </a:rPr>
              <a:t>vitam</a:t>
            </a:r>
            <a:r>
              <a:rPr lang="en-US">
                <a:solidFill>
                  <a:srgbClr val="000000"/>
                </a:solidFill>
                <a:effectLst/>
                <a:latin typeface="Arial" panose="020B0604020202020204" pitchFamily="34" charset="0"/>
              </a:rPr>
              <a:t> </a:t>
            </a:r>
            <a:r>
              <a:rPr lang="en-US" err="1">
                <a:solidFill>
                  <a:srgbClr val="000000"/>
                </a:solidFill>
                <a:effectLst/>
                <a:latin typeface="Arial" panose="020B0604020202020204" pitchFamily="34" charset="0"/>
              </a:rPr>
              <a:t>praet</a:t>
            </a:r>
            <a:r>
              <a:rPr lang="en-US">
                <a:solidFill>
                  <a:srgbClr val="000000"/>
                </a:solidFill>
                <a:effectLst/>
                <a:latin typeface="Arial" panose="020B0604020202020204" pitchFamily="34" charset="0"/>
              </a:rPr>
              <a:t>; </a:t>
            </a:r>
            <a:r>
              <a:rPr lang="en-US" err="1">
                <a:solidFill>
                  <a:srgbClr val="000000"/>
                </a:solidFill>
                <a:effectLst/>
                <a:latin typeface="Arial" panose="020B0604020202020204" pitchFamily="34" charset="0"/>
              </a:rPr>
              <a:t>Catiliis</a:t>
            </a:r>
            <a:r>
              <a:rPr lang="en-US">
                <a:solidFill>
                  <a:srgbClr val="000000"/>
                </a:solidFill>
                <a:effectLst/>
                <a:latin typeface="Arial" panose="020B0604020202020204" pitchFamily="34" charset="0"/>
              </a:rPr>
              <a:t> </a:t>
            </a:r>
            <a:r>
              <a:rPr lang="en-US" err="1">
                <a:solidFill>
                  <a:srgbClr val="000000"/>
                </a:solidFill>
                <a:effectLst/>
                <a:latin typeface="Arial" panose="020B0604020202020204" pitchFamily="34" charset="0"/>
              </a:rPr>
              <a:t>factam</a:t>
            </a:r>
            <a:r>
              <a:rPr lang="en-US">
                <a:solidFill>
                  <a:srgbClr val="000000"/>
                </a:solidFill>
                <a:effectLst/>
                <a:latin typeface="Arial" panose="020B0604020202020204" pitchFamily="34" charset="0"/>
              </a:rPr>
              <a:t> </a:t>
            </a:r>
            <a:r>
              <a:rPr lang="en-US" err="1">
                <a:solidFill>
                  <a:srgbClr val="000000"/>
                </a:solidFill>
                <a:effectLst/>
                <a:latin typeface="Arial" panose="020B0604020202020204" pitchFamily="34" charset="0"/>
              </a:rPr>
              <a:t>atu</a:t>
            </a:r>
            <a:r>
              <a:rPr lang="en-US">
                <a:solidFill>
                  <a:srgbClr val="000000"/>
                </a:solidFill>
                <a:effectLst/>
                <a:latin typeface="Arial" panose="020B0604020202020204" pitchFamily="34" charset="0"/>
              </a:rPr>
              <a:t> cam </a:t>
            </a:r>
            <a:r>
              <a:rPr lang="en-US" err="1">
                <a:solidFill>
                  <a:srgbClr val="000000"/>
                </a:solidFill>
                <a:effectLst/>
                <a:latin typeface="Arial" panose="020B0604020202020204" pitchFamily="34" charset="0"/>
              </a:rPr>
              <a:t>nons</a:t>
            </a:r>
            <a:r>
              <a:rPr lang="en-US">
                <a:solidFill>
                  <a:srgbClr val="000000"/>
                </a:solidFill>
                <a:effectLst/>
                <a:latin typeface="Arial" panose="020B0604020202020204" pitchFamily="34" charset="0"/>
              </a:rPr>
              <a:t> </a:t>
            </a:r>
            <a:r>
              <a:rPr lang="en-US" err="1">
                <a:solidFill>
                  <a:srgbClr val="000000"/>
                </a:solidFill>
                <a:effectLst/>
                <a:latin typeface="Arial" panose="020B0604020202020204" pitchFamily="34" charset="0"/>
              </a:rPr>
              <a:t>clerit</a:t>
            </a:r>
            <a:r>
              <a:rPr lang="en-US">
                <a:solidFill>
                  <a:srgbClr val="000000"/>
                </a:solidFill>
                <a:effectLst/>
                <a:latin typeface="Arial" panose="020B0604020202020204" pitchFamily="34" charset="0"/>
              </a:rPr>
              <a:t>, et </a:t>
            </a:r>
            <a:r>
              <a:rPr lang="en-US" err="1">
                <a:solidFill>
                  <a:srgbClr val="000000"/>
                </a:solidFill>
                <a:effectLst/>
                <a:latin typeface="Arial" panose="020B0604020202020204" pitchFamily="34" charset="0"/>
              </a:rPr>
              <a:t>vituam</a:t>
            </a:r>
            <a:r>
              <a:rPr lang="en-US">
                <a:solidFill>
                  <a:srgbClr val="000000"/>
                </a:solidFill>
                <a:effectLst/>
                <a:latin typeface="Arial" panose="020B0604020202020204" pitchFamily="34" charset="0"/>
              </a:rPr>
              <a:t> </a:t>
            </a:r>
            <a:r>
              <a:rPr lang="en-US" err="1">
                <a:solidFill>
                  <a:srgbClr val="000000"/>
                </a:solidFill>
                <a:effectLst/>
                <a:latin typeface="Arial" panose="020B0604020202020204" pitchFamily="34" charset="0"/>
              </a:rPr>
              <a:t>ausunt</a:t>
            </a:r>
            <a:r>
              <a:rPr lang="en-US">
                <a:solidFill>
                  <a:srgbClr val="000000"/>
                </a:solidFill>
                <a:effectLst/>
                <a:latin typeface="Arial" panose="020B0604020202020204" pitchFamily="34" charset="0"/>
              </a:rPr>
              <a:t> C. Habus </a:t>
            </a:r>
            <a:r>
              <a:rPr lang="en-US" err="1">
                <a:solidFill>
                  <a:srgbClr val="000000"/>
                </a:solidFill>
                <a:effectLst/>
                <a:latin typeface="Arial" panose="020B0604020202020204" pitchFamily="34" charset="0"/>
              </a:rPr>
              <a:t>omanum</a:t>
            </a:r>
            <a:r>
              <a:rPr lang="en-US">
                <a:solidFill>
                  <a:srgbClr val="000000"/>
                </a:solidFill>
                <a:effectLst/>
                <a:latin typeface="Arial" panose="020B0604020202020204" pitchFamily="34" charset="0"/>
              </a:rPr>
              <a:t> </a:t>
            </a:r>
            <a:r>
              <a:rPr lang="en-US" err="1">
                <a:solidFill>
                  <a:srgbClr val="000000"/>
                </a:solidFill>
                <a:effectLst/>
                <a:latin typeface="Arial" panose="020B0604020202020204" pitchFamily="34" charset="0"/>
              </a:rPr>
              <a:t>atuit</a:t>
            </a:r>
            <a:r>
              <a:rPr lang="en-US">
                <a:solidFill>
                  <a:srgbClr val="000000"/>
                </a:solidFill>
                <a:effectLst/>
                <a:latin typeface="Arial" panose="020B0604020202020204" pitchFamily="34" charset="0"/>
              </a:rPr>
              <a:t> </a:t>
            </a:r>
            <a:r>
              <a:rPr lang="en-US" err="1">
                <a:solidFill>
                  <a:srgbClr val="000000"/>
                </a:solidFill>
                <a:effectLst/>
                <a:latin typeface="Arial" panose="020B0604020202020204" pitchFamily="34" charset="0"/>
              </a:rPr>
              <a:t>moveru</a:t>
            </a:r>
            <a:r>
              <a:rPr lang="en-US">
                <a:solidFill>
                  <a:srgbClr val="000000"/>
                </a:solidFill>
                <a:effectLst/>
                <a:latin typeface="Arial" panose="020B0604020202020204" pitchFamily="34" charset="0"/>
              </a:rPr>
              <a:t>.</a:t>
            </a:r>
          </a:p>
        </p:txBody>
      </p:sp>
      <p:sp>
        <p:nvSpPr>
          <p:cNvPr id="12" name="Title 12">
            <a:extLst>
              <a:ext uri="{FF2B5EF4-FFF2-40B4-BE49-F238E27FC236}">
                <a16:creationId xmlns:a16="http://schemas.microsoft.com/office/drawing/2014/main" id="{ACF6D2B9-6A5E-FB0D-54CC-4FC581AF83E9}"/>
              </a:ext>
            </a:extLst>
          </p:cNvPr>
          <p:cNvSpPr>
            <a:spLocks noGrp="1"/>
          </p:cNvSpPr>
          <p:nvPr>
            <p:ph type="title"/>
          </p:nvPr>
        </p:nvSpPr>
        <p:spPr>
          <a:xfrm>
            <a:off x="668710" y="547689"/>
            <a:ext cx="7065590" cy="373764"/>
          </a:xfrm>
          <a:prstGeom prst="rect">
            <a:avLst/>
          </a:prstGeom>
        </p:spPr>
        <p:txBody>
          <a:bodyPr lIns="0" tIns="0" rIns="0" bIns="0" anchor="b"/>
          <a:lstStyle>
            <a:lvl1pPr>
              <a:defRPr sz="3150" b="1">
                <a:solidFill>
                  <a:srgbClr val="0077BE"/>
                </a:solidFill>
              </a:defRPr>
            </a:lvl1pPr>
          </a:lstStyle>
          <a:p>
            <a:r>
              <a:rPr lang="en-US"/>
              <a:t>Click to edit Master title style</a:t>
            </a:r>
            <a:endParaRPr lang="en-GB"/>
          </a:p>
        </p:txBody>
      </p:sp>
      <p:sp>
        <p:nvSpPr>
          <p:cNvPr id="16" name="Picture Placeholder 2">
            <a:extLst>
              <a:ext uri="{FF2B5EF4-FFF2-40B4-BE49-F238E27FC236}">
                <a16:creationId xmlns:a16="http://schemas.microsoft.com/office/drawing/2014/main" id="{505C1135-4617-5347-BF06-185EAD13B1E5}"/>
              </a:ext>
            </a:extLst>
          </p:cNvPr>
          <p:cNvSpPr>
            <a:spLocks noGrp="1"/>
          </p:cNvSpPr>
          <p:nvPr>
            <p:ph type="pic" sz="quarter" idx="21"/>
          </p:nvPr>
        </p:nvSpPr>
        <p:spPr>
          <a:xfrm>
            <a:off x="3047371" y="3629970"/>
            <a:ext cx="3048498" cy="1531828"/>
          </a:xfrm>
          <a:prstGeom prst="rect">
            <a:avLst/>
          </a:prstGeom>
          <a:solidFill>
            <a:srgbClr val="D9117E"/>
          </a:solidFill>
          <a:ln w="25400">
            <a:solidFill>
              <a:schemeClr val="bg1"/>
            </a:solidFill>
          </a:ln>
        </p:spPr>
        <p:txBody>
          <a:bodyPr anchor="ctr"/>
          <a:lstStyle>
            <a:lvl1pPr marL="0" indent="0">
              <a:buNone/>
              <a:defRPr i="1">
                <a:solidFill>
                  <a:srgbClr val="D9117E"/>
                </a:solidFill>
              </a:defRPr>
            </a:lvl1pPr>
          </a:lstStyle>
          <a:p>
            <a:endParaRPr lang="en-GB"/>
          </a:p>
        </p:txBody>
      </p:sp>
      <p:sp>
        <p:nvSpPr>
          <p:cNvPr id="18" name="Picture Placeholder 2">
            <a:extLst>
              <a:ext uri="{FF2B5EF4-FFF2-40B4-BE49-F238E27FC236}">
                <a16:creationId xmlns:a16="http://schemas.microsoft.com/office/drawing/2014/main" id="{C85E41AA-0692-E14C-953C-4E6201C3A3CD}"/>
              </a:ext>
            </a:extLst>
          </p:cNvPr>
          <p:cNvSpPr>
            <a:spLocks noGrp="1"/>
          </p:cNvSpPr>
          <p:nvPr>
            <p:ph type="pic" sz="quarter" idx="22"/>
          </p:nvPr>
        </p:nvSpPr>
        <p:spPr>
          <a:xfrm>
            <a:off x="6095340" y="3629970"/>
            <a:ext cx="3057010" cy="1531828"/>
          </a:xfrm>
          <a:prstGeom prst="rect">
            <a:avLst/>
          </a:prstGeom>
          <a:solidFill>
            <a:srgbClr val="D9117E"/>
          </a:solidFill>
          <a:ln w="25400">
            <a:solidFill>
              <a:schemeClr val="bg1"/>
            </a:solidFill>
          </a:ln>
        </p:spPr>
        <p:txBody>
          <a:bodyPr anchor="ctr"/>
          <a:lstStyle>
            <a:lvl1pPr marL="0" indent="0">
              <a:buNone/>
              <a:defRPr i="1">
                <a:solidFill>
                  <a:srgbClr val="D9117E"/>
                </a:solidFill>
              </a:defRPr>
            </a:lvl1pPr>
          </a:lstStyle>
          <a:p>
            <a:endParaRPr lang="en-GB"/>
          </a:p>
        </p:txBody>
      </p:sp>
      <p:sp>
        <p:nvSpPr>
          <p:cNvPr id="19" name="Picture Placeholder 2">
            <a:extLst>
              <a:ext uri="{FF2B5EF4-FFF2-40B4-BE49-F238E27FC236}">
                <a16:creationId xmlns:a16="http://schemas.microsoft.com/office/drawing/2014/main" id="{A54B99BC-EC03-6B40-AFAF-C4C5D22F513F}"/>
              </a:ext>
            </a:extLst>
          </p:cNvPr>
          <p:cNvSpPr>
            <a:spLocks noGrp="1"/>
          </p:cNvSpPr>
          <p:nvPr>
            <p:ph type="pic" sz="quarter" idx="23"/>
          </p:nvPr>
        </p:nvSpPr>
        <p:spPr>
          <a:xfrm>
            <a:off x="-1656" y="3629970"/>
            <a:ext cx="3047970" cy="1531827"/>
          </a:xfrm>
          <a:prstGeom prst="rect">
            <a:avLst/>
          </a:prstGeom>
          <a:solidFill>
            <a:srgbClr val="D9117E"/>
          </a:solidFill>
          <a:ln w="25400">
            <a:solidFill>
              <a:schemeClr val="bg1"/>
            </a:solidFill>
          </a:ln>
        </p:spPr>
        <p:txBody>
          <a:bodyPr anchor="ctr"/>
          <a:lstStyle>
            <a:lvl1pPr marL="0" indent="0">
              <a:buNone/>
              <a:defRPr i="1">
                <a:solidFill>
                  <a:srgbClr val="D9117E"/>
                </a:solidFill>
              </a:defRPr>
            </a:lvl1pPr>
          </a:lstStyle>
          <a:p>
            <a:endParaRPr lang="en-GB"/>
          </a:p>
        </p:txBody>
      </p:sp>
    </p:spTree>
    <p:extLst>
      <p:ext uri="{BB962C8B-B14F-4D97-AF65-F5344CB8AC3E}">
        <p14:creationId xmlns:p14="http://schemas.microsoft.com/office/powerpoint/2010/main" val="1305633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L_03">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7675286-57AD-2807-3941-73246A046BAC}"/>
              </a:ext>
            </a:extLst>
          </p:cNvPr>
          <p:cNvSpPr>
            <a:spLocks noGrp="1"/>
          </p:cNvSpPr>
          <p:nvPr>
            <p:ph type="pic" sz="quarter" idx="15"/>
          </p:nvPr>
        </p:nvSpPr>
        <p:spPr>
          <a:xfrm>
            <a:off x="1" y="1181100"/>
            <a:ext cx="2108200" cy="3978347"/>
          </a:xfrm>
          <a:prstGeom prst="rect">
            <a:avLst/>
          </a:prstGeom>
          <a:solidFill>
            <a:srgbClr val="D9117E"/>
          </a:solidFill>
          <a:ln w="25400">
            <a:solidFill>
              <a:schemeClr val="bg1"/>
            </a:solidFill>
          </a:ln>
        </p:spPr>
        <p:txBody>
          <a:bodyPr anchor="ctr"/>
          <a:lstStyle>
            <a:lvl1pPr marL="0" indent="0" algn="ctr">
              <a:buNone/>
              <a:defRPr sz="1125" i="1">
                <a:solidFill>
                  <a:schemeClr val="bg1"/>
                </a:solidFill>
              </a:defRPr>
            </a:lvl1pPr>
          </a:lstStyle>
          <a:p>
            <a:endParaRPr lang="en-GB"/>
          </a:p>
        </p:txBody>
      </p:sp>
      <p:sp>
        <p:nvSpPr>
          <p:cNvPr id="14" name="Picture Placeholder 2">
            <a:extLst>
              <a:ext uri="{FF2B5EF4-FFF2-40B4-BE49-F238E27FC236}">
                <a16:creationId xmlns:a16="http://schemas.microsoft.com/office/drawing/2014/main" id="{FFF38AA1-782B-DCD0-BE70-C830C85BD600}"/>
              </a:ext>
            </a:extLst>
          </p:cNvPr>
          <p:cNvSpPr>
            <a:spLocks noGrp="1"/>
          </p:cNvSpPr>
          <p:nvPr>
            <p:ph type="pic" sz="quarter" idx="21"/>
          </p:nvPr>
        </p:nvSpPr>
        <p:spPr>
          <a:xfrm>
            <a:off x="2104864" y="1181100"/>
            <a:ext cx="3165781" cy="1958432"/>
          </a:xfrm>
          <a:prstGeom prst="rect">
            <a:avLst/>
          </a:prstGeom>
          <a:solidFill>
            <a:srgbClr val="D9117E"/>
          </a:solidFill>
          <a:ln w="25400">
            <a:solidFill>
              <a:schemeClr val="bg1"/>
            </a:solidFill>
          </a:ln>
        </p:spPr>
        <p:txBody>
          <a:bodyPr anchor="ctr"/>
          <a:lstStyle>
            <a:lvl1pPr marL="0" indent="0" algn="ctr">
              <a:buNone/>
              <a:defRPr sz="1125" i="1">
                <a:solidFill>
                  <a:schemeClr val="bg1"/>
                </a:solidFill>
              </a:defRPr>
            </a:lvl1pPr>
          </a:lstStyle>
          <a:p>
            <a:endParaRPr lang="en-GB"/>
          </a:p>
        </p:txBody>
      </p:sp>
      <p:sp>
        <p:nvSpPr>
          <p:cNvPr id="16" name="Picture Placeholder 2">
            <a:extLst>
              <a:ext uri="{FF2B5EF4-FFF2-40B4-BE49-F238E27FC236}">
                <a16:creationId xmlns:a16="http://schemas.microsoft.com/office/drawing/2014/main" id="{091A672E-74A9-463A-81CB-A88B7A9E84F8}"/>
              </a:ext>
            </a:extLst>
          </p:cNvPr>
          <p:cNvSpPr>
            <a:spLocks noGrp="1"/>
          </p:cNvSpPr>
          <p:nvPr>
            <p:ph type="pic" sz="quarter" idx="22"/>
          </p:nvPr>
        </p:nvSpPr>
        <p:spPr>
          <a:xfrm>
            <a:off x="2104864" y="3139532"/>
            <a:ext cx="3165781" cy="2019917"/>
          </a:xfrm>
          <a:prstGeom prst="rect">
            <a:avLst/>
          </a:prstGeom>
          <a:solidFill>
            <a:srgbClr val="D9117E"/>
          </a:solidFill>
          <a:ln w="25400">
            <a:solidFill>
              <a:schemeClr val="bg1"/>
            </a:solidFill>
          </a:ln>
        </p:spPr>
        <p:txBody>
          <a:bodyPr anchor="ctr"/>
          <a:lstStyle>
            <a:lvl1pPr marL="0" indent="0" algn="ctr">
              <a:buNone/>
              <a:defRPr sz="1125" i="1">
                <a:solidFill>
                  <a:schemeClr val="bg1"/>
                </a:solidFill>
              </a:defRPr>
            </a:lvl1pPr>
          </a:lstStyle>
          <a:p>
            <a:endParaRPr lang="en-GB"/>
          </a:p>
        </p:txBody>
      </p:sp>
      <p:sp>
        <p:nvSpPr>
          <p:cNvPr id="18" name="Picture Placeholder 2">
            <a:extLst>
              <a:ext uri="{FF2B5EF4-FFF2-40B4-BE49-F238E27FC236}">
                <a16:creationId xmlns:a16="http://schemas.microsoft.com/office/drawing/2014/main" id="{32C26262-B914-0B81-4A62-29A75E09C405}"/>
              </a:ext>
            </a:extLst>
          </p:cNvPr>
          <p:cNvSpPr>
            <a:spLocks noGrp="1"/>
          </p:cNvSpPr>
          <p:nvPr>
            <p:ph type="pic" sz="quarter" idx="23"/>
          </p:nvPr>
        </p:nvSpPr>
        <p:spPr>
          <a:xfrm>
            <a:off x="5270645" y="3139533"/>
            <a:ext cx="1766795" cy="2019914"/>
          </a:xfrm>
          <a:prstGeom prst="rect">
            <a:avLst/>
          </a:prstGeom>
          <a:solidFill>
            <a:srgbClr val="D9117E"/>
          </a:solidFill>
          <a:ln w="25400">
            <a:solidFill>
              <a:schemeClr val="bg1"/>
            </a:solidFill>
          </a:ln>
        </p:spPr>
        <p:txBody>
          <a:bodyPr anchor="ctr"/>
          <a:lstStyle>
            <a:lvl1pPr marL="0" indent="0" algn="ctr">
              <a:buNone/>
              <a:defRPr sz="1125" i="1">
                <a:solidFill>
                  <a:schemeClr val="bg1"/>
                </a:solidFill>
              </a:defRPr>
            </a:lvl1pPr>
          </a:lstStyle>
          <a:p>
            <a:endParaRPr lang="en-GB"/>
          </a:p>
        </p:txBody>
      </p:sp>
      <p:sp>
        <p:nvSpPr>
          <p:cNvPr id="20" name="Picture Placeholder 2">
            <a:extLst>
              <a:ext uri="{FF2B5EF4-FFF2-40B4-BE49-F238E27FC236}">
                <a16:creationId xmlns:a16="http://schemas.microsoft.com/office/drawing/2014/main" id="{7C661598-8942-EE2A-20C4-3B466AC44F5F}"/>
              </a:ext>
            </a:extLst>
          </p:cNvPr>
          <p:cNvSpPr>
            <a:spLocks noGrp="1"/>
          </p:cNvSpPr>
          <p:nvPr>
            <p:ph type="pic" sz="quarter" idx="24"/>
          </p:nvPr>
        </p:nvSpPr>
        <p:spPr>
          <a:xfrm>
            <a:off x="7029313" y="3125890"/>
            <a:ext cx="2130637" cy="2033558"/>
          </a:xfrm>
          <a:prstGeom prst="rect">
            <a:avLst/>
          </a:prstGeom>
          <a:solidFill>
            <a:srgbClr val="D9117E"/>
          </a:solidFill>
          <a:ln w="25400">
            <a:solidFill>
              <a:schemeClr val="bg1"/>
            </a:solidFill>
          </a:ln>
        </p:spPr>
        <p:txBody>
          <a:bodyPr anchor="ctr"/>
          <a:lstStyle>
            <a:lvl1pPr marL="0" indent="0" algn="ctr">
              <a:buNone/>
              <a:defRPr sz="1125" i="1">
                <a:solidFill>
                  <a:schemeClr val="bg1"/>
                </a:solidFill>
              </a:defRPr>
            </a:lvl1pPr>
          </a:lstStyle>
          <a:p>
            <a:endParaRPr lang="en-GB"/>
          </a:p>
        </p:txBody>
      </p:sp>
      <p:pic>
        <p:nvPicPr>
          <p:cNvPr id="17" name="Immagine 6">
            <a:extLst>
              <a:ext uri="{FF2B5EF4-FFF2-40B4-BE49-F238E27FC236}">
                <a16:creationId xmlns:a16="http://schemas.microsoft.com/office/drawing/2014/main" id="{B22BC4F3-BBDE-FC53-FAF3-702BD569272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488" y="314801"/>
            <a:ext cx="779990" cy="535663"/>
          </a:xfrm>
          <a:prstGeom prst="rect">
            <a:avLst/>
          </a:prstGeom>
        </p:spPr>
      </p:pic>
      <p:sp>
        <p:nvSpPr>
          <p:cNvPr id="12" name="Picture Placeholder 2">
            <a:extLst>
              <a:ext uri="{FF2B5EF4-FFF2-40B4-BE49-F238E27FC236}">
                <a16:creationId xmlns:a16="http://schemas.microsoft.com/office/drawing/2014/main" id="{1CE3B132-88F3-2E93-2DEC-81011E0D3E22}"/>
              </a:ext>
            </a:extLst>
          </p:cNvPr>
          <p:cNvSpPr>
            <a:spLocks noGrp="1"/>
          </p:cNvSpPr>
          <p:nvPr>
            <p:ph type="pic" sz="quarter" idx="25"/>
          </p:nvPr>
        </p:nvSpPr>
        <p:spPr>
          <a:xfrm>
            <a:off x="5270645" y="1181100"/>
            <a:ext cx="3889305" cy="1958433"/>
          </a:xfrm>
          <a:prstGeom prst="rect">
            <a:avLst/>
          </a:prstGeom>
          <a:solidFill>
            <a:srgbClr val="D9117E"/>
          </a:solidFill>
          <a:ln w="25400">
            <a:solidFill>
              <a:schemeClr val="bg1"/>
            </a:solidFill>
          </a:ln>
        </p:spPr>
        <p:txBody>
          <a:bodyPr anchor="ctr"/>
          <a:lstStyle>
            <a:lvl1pPr marL="0" indent="0" algn="ctr">
              <a:buNone/>
              <a:defRPr sz="1125" i="1">
                <a:solidFill>
                  <a:schemeClr val="bg1"/>
                </a:solidFill>
              </a:defRPr>
            </a:lvl1pPr>
          </a:lstStyle>
          <a:p>
            <a:endParaRPr lang="en-GB"/>
          </a:p>
        </p:txBody>
      </p:sp>
      <p:sp>
        <p:nvSpPr>
          <p:cNvPr id="11" name="Title 12">
            <a:extLst>
              <a:ext uri="{FF2B5EF4-FFF2-40B4-BE49-F238E27FC236}">
                <a16:creationId xmlns:a16="http://schemas.microsoft.com/office/drawing/2014/main" id="{7763C3A8-783F-3BC5-5E8F-628C7087E7C4}"/>
              </a:ext>
            </a:extLst>
          </p:cNvPr>
          <p:cNvSpPr>
            <a:spLocks noGrp="1"/>
          </p:cNvSpPr>
          <p:nvPr>
            <p:ph type="title"/>
          </p:nvPr>
        </p:nvSpPr>
        <p:spPr>
          <a:xfrm>
            <a:off x="668710" y="547689"/>
            <a:ext cx="7065590" cy="373764"/>
          </a:xfrm>
          <a:prstGeom prst="rect">
            <a:avLst/>
          </a:prstGeom>
        </p:spPr>
        <p:txBody>
          <a:bodyPr lIns="0" tIns="0" rIns="0" bIns="0" anchor="b"/>
          <a:lstStyle>
            <a:lvl1pPr>
              <a:defRPr sz="3150" b="1">
                <a:solidFill>
                  <a:srgbClr val="0077BE"/>
                </a:solidFill>
              </a:defRPr>
            </a:lvl1pPr>
          </a:lstStyle>
          <a:p>
            <a:r>
              <a:rPr lang="en-US"/>
              <a:t>Click to edit Master title style</a:t>
            </a:r>
            <a:endParaRPr lang="en-GB"/>
          </a:p>
        </p:txBody>
      </p:sp>
    </p:spTree>
    <p:extLst>
      <p:ext uri="{BB962C8B-B14F-4D97-AF65-F5344CB8AC3E}">
        <p14:creationId xmlns:p14="http://schemas.microsoft.com/office/powerpoint/2010/main" val="48854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allery 4I+4T">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7675286-57AD-2807-3941-73246A046BAC}"/>
              </a:ext>
            </a:extLst>
          </p:cNvPr>
          <p:cNvSpPr>
            <a:spLocks noGrp="1"/>
          </p:cNvSpPr>
          <p:nvPr>
            <p:ph type="pic" sz="quarter" idx="15"/>
          </p:nvPr>
        </p:nvSpPr>
        <p:spPr>
          <a:xfrm>
            <a:off x="706062" y="1181100"/>
            <a:ext cx="1942776" cy="2076300"/>
          </a:xfrm>
          <a:prstGeom prst="rect">
            <a:avLst/>
          </a:prstGeom>
          <a:solidFill>
            <a:srgbClr val="D9117E"/>
          </a:solidFill>
          <a:ln w="25400">
            <a:solidFill>
              <a:schemeClr val="bg1"/>
            </a:solidFill>
          </a:ln>
        </p:spPr>
        <p:txBody>
          <a:bodyPr anchor="ctr"/>
          <a:lstStyle>
            <a:lvl1pPr marL="0" indent="0" algn="ctr">
              <a:buNone/>
              <a:defRPr sz="1125" i="1">
                <a:solidFill>
                  <a:schemeClr val="bg1"/>
                </a:solidFill>
              </a:defRPr>
            </a:lvl1pPr>
          </a:lstStyle>
          <a:p>
            <a:endParaRPr lang="en-GB"/>
          </a:p>
        </p:txBody>
      </p:sp>
      <p:cxnSp>
        <p:nvCxnSpPr>
          <p:cNvPr id="5" name="Connettore 1 4">
            <a:extLst>
              <a:ext uri="{FF2B5EF4-FFF2-40B4-BE49-F238E27FC236}">
                <a16:creationId xmlns:a16="http://schemas.microsoft.com/office/drawing/2014/main" id="{D65ACC9E-0FFB-CD47-84D2-CD21A665942B}"/>
              </a:ext>
            </a:extLst>
          </p:cNvPr>
          <p:cNvCxnSpPr/>
          <p:nvPr userDrawn="1"/>
        </p:nvCxnSpPr>
        <p:spPr>
          <a:xfrm>
            <a:off x="0" y="4788099"/>
            <a:ext cx="457229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EE6F353F-F5C0-8D9E-D692-5039236232ED}"/>
              </a:ext>
            </a:extLst>
          </p:cNvPr>
          <p:cNvSpPr>
            <a:spLocks noGrp="1"/>
          </p:cNvSpPr>
          <p:nvPr>
            <p:ph type="body" sz="quarter" idx="14" hasCustomPrompt="1"/>
          </p:nvPr>
        </p:nvSpPr>
        <p:spPr>
          <a:xfrm>
            <a:off x="705194" y="3457932"/>
            <a:ext cx="1568074" cy="972782"/>
          </a:xfrm>
          <a:prstGeom prst="rect">
            <a:avLst/>
          </a:prstGeom>
        </p:spPr>
        <p:txBody>
          <a:bodyPr lIns="0" tIns="0" rIns="0" bIns="0" anchor="t"/>
          <a:lstStyle>
            <a:lvl1pPr marL="0" indent="0">
              <a:lnSpc>
                <a:spcPct val="100000"/>
              </a:lnSpc>
              <a:spcBef>
                <a:spcPts val="0"/>
              </a:spcBef>
              <a:buNone/>
              <a:defRPr lang="en-US" sz="1500" b="0" smtClean="0">
                <a:effectLst/>
              </a:defRPr>
            </a:lvl1pPr>
          </a:lstStyle>
          <a:p>
            <a:r>
              <a:rPr lang="en-US">
                <a:effectLst/>
                <a:latin typeface="Arial" panose="020B0604020202020204" pitchFamily="34" charset="0"/>
              </a:rPr>
              <a:t>GALLERY </a:t>
            </a:r>
          </a:p>
          <a:p>
            <a:r>
              <a:rPr lang="en-US">
                <a:effectLst/>
                <a:latin typeface="Arial" panose="020B0604020202020204" pitchFamily="34" charset="0"/>
              </a:rPr>
              <a:t>WITH 4 IMAGES </a:t>
            </a:r>
          </a:p>
          <a:p>
            <a:r>
              <a:rPr lang="en-US">
                <a:effectLst/>
                <a:latin typeface="Arial" panose="020B0604020202020204" pitchFamily="34" charset="0"/>
              </a:rPr>
              <a:t>AND A TITLE</a:t>
            </a:r>
          </a:p>
        </p:txBody>
      </p:sp>
      <p:sp>
        <p:nvSpPr>
          <p:cNvPr id="22" name="Text Placeholder 17">
            <a:extLst>
              <a:ext uri="{FF2B5EF4-FFF2-40B4-BE49-F238E27FC236}">
                <a16:creationId xmlns:a16="http://schemas.microsoft.com/office/drawing/2014/main" id="{09D32F27-C03B-BB59-A1D4-01CA648BE334}"/>
              </a:ext>
            </a:extLst>
          </p:cNvPr>
          <p:cNvSpPr>
            <a:spLocks noGrp="1"/>
          </p:cNvSpPr>
          <p:nvPr>
            <p:ph type="body" sz="quarter" idx="22" hasCustomPrompt="1"/>
          </p:nvPr>
        </p:nvSpPr>
        <p:spPr>
          <a:xfrm>
            <a:off x="2648838" y="3457836"/>
            <a:ext cx="1563694" cy="972878"/>
          </a:xfrm>
          <a:prstGeom prst="rect">
            <a:avLst/>
          </a:prstGeom>
        </p:spPr>
        <p:txBody>
          <a:bodyPr lIns="0" tIns="0" rIns="0" bIns="0" anchor="t"/>
          <a:lstStyle>
            <a:lvl1pPr marL="0" indent="0">
              <a:lnSpc>
                <a:spcPct val="100000"/>
              </a:lnSpc>
              <a:spcBef>
                <a:spcPts val="0"/>
              </a:spcBef>
              <a:buNone/>
              <a:defRPr lang="en-US" sz="1500" b="0" smtClean="0">
                <a:effectLst/>
              </a:defRPr>
            </a:lvl1pPr>
          </a:lstStyle>
          <a:p>
            <a:r>
              <a:rPr lang="en-US">
                <a:effectLst/>
                <a:latin typeface="Arial" panose="020B0604020202020204" pitchFamily="34" charset="0"/>
              </a:rPr>
              <a:t>Arial Regular, 40pt, Black, </a:t>
            </a:r>
          </a:p>
          <a:p>
            <a:r>
              <a:rPr lang="en-US">
                <a:effectLst/>
                <a:latin typeface="Arial" panose="020B0604020202020204" pitchFamily="34" charset="0"/>
              </a:rPr>
              <a:t>left aligned</a:t>
            </a:r>
          </a:p>
        </p:txBody>
      </p:sp>
      <p:sp>
        <p:nvSpPr>
          <p:cNvPr id="28" name="Text Placeholder 17">
            <a:extLst>
              <a:ext uri="{FF2B5EF4-FFF2-40B4-BE49-F238E27FC236}">
                <a16:creationId xmlns:a16="http://schemas.microsoft.com/office/drawing/2014/main" id="{B0594253-457F-96C0-33B4-92E397CEF2DA}"/>
              </a:ext>
            </a:extLst>
          </p:cNvPr>
          <p:cNvSpPr>
            <a:spLocks noGrp="1"/>
          </p:cNvSpPr>
          <p:nvPr>
            <p:ph type="body" sz="quarter" idx="24" hasCustomPrompt="1"/>
          </p:nvPr>
        </p:nvSpPr>
        <p:spPr>
          <a:xfrm>
            <a:off x="4587095" y="3457836"/>
            <a:ext cx="1566231" cy="972878"/>
          </a:xfrm>
          <a:prstGeom prst="rect">
            <a:avLst/>
          </a:prstGeom>
        </p:spPr>
        <p:txBody>
          <a:bodyPr lIns="0" tIns="0" rIns="0" bIns="0" anchor="t"/>
          <a:lstStyle>
            <a:lvl1pPr marL="0" indent="0">
              <a:lnSpc>
                <a:spcPct val="100000"/>
              </a:lnSpc>
              <a:spcBef>
                <a:spcPts val="0"/>
              </a:spcBef>
              <a:buNone/>
              <a:defRPr lang="en-US" sz="1500" b="0" smtClean="0">
                <a:effectLst/>
              </a:defRPr>
            </a:lvl1pPr>
          </a:lstStyle>
          <a:p>
            <a:r>
              <a:rPr lang="en-US" err="1">
                <a:effectLst/>
                <a:latin typeface="Arial" panose="020B0604020202020204" pitchFamily="34" charset="0"/>
              </a:rPr>
              <a:t>Opiem</a:t>
            </a:r>
            <a:r>
              <a:rPr lang="en-US">
                <a:effectLst/>
                <a:latin typeface="Arial" panose="020B0604020202020204" pitchFamily="34" charset="0"/>
              </a:rPr>
              <a:t>, </a:t>
            </a:r>
            <a:r>
              <a:rPr lang="en-US" err="1">
                <a:effectLst/>
                <a:latin typeface="Arial" panose="020B0604020202020204" pitchFamily="34" charset="0"/>
              </a:rPr>
              <a:t>stra</a:t>
            </a:r>
            <a:r>
              <a:rPr lang="en-US">
                <a:effectLst/>
                <a:latin typeface="Arial" panose="020B0604020202020204" pitchFamily="34" charset="0"/>
              </a:rPr>
              <a:t> es </a:t>
            </a:r>
            <a:br>
              <a:rPr lang="en-US">
                <a:effectLst/>
                <a:latin typeface="Arial" panose="020B0604020202020204" pitchFamily="34" charset="0"/>
              </a:rPr>
            </a:br>
            <a:r>
              <a:rPr lang="en-US" err="1">
                <a:effectLst/>
                <a:latin typeface="Arial" panose="020B0604020202020204" pitchFamily="34" charset="0"/>
              </a:rPr>
              <a:t>Catusce</a:t>
            </a:r>
            <a:r>
              <a:rPr lang="en-US">
                <a:effectLst/>
                <a:latin typeface="Arial" panose="020B0604020202020204" pitchFamily="34" charset="0"/>
              </a:rPr>
              <a:t> re </a:t>
            </a:r>
            <a:r>
              <a:rPr lang="en-US" err="1">
                <a:effectLst/>
                <a:latin typeface="Arial" panose="020B0604020202020204" pitchFamily="34" charset="0"/>
              </a:rPr>
              <a:t>aus</a:t>
            </a:r>
            <a:r>
              <a:rPr lang="en-US">
                <a:effectLst/>
                <a:latin typeface="Arial" panose="020B0604020202020204" pitchFamily="34" charset="0"/>
              </a:rPr>
              <a:t>, </a:t>
            </a:r>
            <a:br>
              <a:rPr lang="en-US">
                <a:effectLst/>
                <a:latin typeface="Arial" panose="020B0604020202020204" pitchFamily="34" charset="0"/>
              </a:rPr>
            </a:br>
            <a:r>
              <a:rPr lang="en-US" err="1">
                <a:effectLst/>
                <a:latin typeface="Arial" panose="020B0604020202020204" pitchFamily="34" charset="0"/>
              </a:rPr>
              <a:t>Cupios</a:t>
            </a:r>
            <a:r>
              <a:rPr lang="en-US">
                <a:effectLst/>
                <a:latin typeface="Arial" panose="020B0604020202020204" pitchFamily="34" charset="0"/>
              </a:rPr>
              <a:t> </a:t>
            </a:r>
            <a:r>
              <a:rPr lang="en-US" err="1">
                <a:effectLst/>
                <a:latin typeface="Arial" panose="020B0604020202020204" pitchFamily="34" charset="0"/>
              </a:rPr>
              <a:t>inatime</a:t>
            </a:r>
            <a:endParaRPr lang="en-US">
              <a:effectLst/>
              <a:latin typeface="Arial" panose="020B0604020202020204" pitchFamily="34" charset="0"/>
            </a:endParaRPr>
          </a:p>
        </p:txBody>
      </p:sp>
      <p:sp>
        <p:nvSpPr>
          <p:cNvPr id="30" name="Text Placeholder 17">
            <a:extLst>
              <a:ext uri="{FF2B5EF4-FFF2-40B4-BE49-F238E27FC236}">
                <a16:creationId xmlns:a16="http://schemas.microsoft.com/office/drawing/2014/main" id="{1844E4DE-8465-B624-5DB0-AF7FD66FA533}"/>
              </a:ext>
            </a:extLst>
          </p:cNvPr>
          <p:cNvSpPr>
            <a:spLocks noGrp="1"/>
          </p:cNvSpPr>
          <p:nvPr>
            <p:ph type="body" sz="quarter" idx="26" hasCustomPrompt="1"/>
          </p:nvPr>
        </p:nvSpPr>
        <p:spPr>
          <a:xfrm>
            <a:off x="6536680" y="3457836"/>
            <a:ext cx="1546870" cy="972878"/>
          </a:xfrm>
          <a:prstGeom prst="rect">
            <a:avLst/>
          </a:prstGeom>
        </p:spPr>
        <p:txBody>
          <a:bodyPr lIns="0" tIns="0" rIns="0" bIns="0" anchor="t"/>
          <a:lstStyle>
            <a:lvl1pPr marL="0" indent="0">
              <a:lnSpc>
                <a:spcPct val="100000"/>
              </a:lnSpc>
              <a:spcBef>
                <a:spcPts val="0"/>
              </a:spcBef>
              <a:buNone/>
              <a:defRPr lang="en-US" sz="1500" b="0" smtClean="0">
                <a:effectLst/>
              </a:defRPr>
            </a:lvl1pPr>
          </a:lstStyle>
          <a:p>
            <a:r>
              <a:rPr lang="en-US" err="1">
                <a:effectLst/>
                <a:latin typeface="Arial" panose="020B0604020202020204" pitchFamily="34" charset="0"/>
              </a:rPr>
              <a:t>Catusce</a:t>
            </a:r>
            <a:r>
              <a:rPr lang="en-US">
                <a:effectLst/>
                <a:latin typeface="Arial" panose="020B0604020202020204" pitchFamily="34" charset="0"/>
              </a:rPr>
              <a:t> re </a:t>
            </a:r>
            <a:r>
              <a:rPr lang="en-US" err="1">
                <a:effectLst/>
                <a:latin typeface="Arial" panose="020B0604020202020204" pitchFamily="34" charset="0"/>
              </a:rPr>
              <a:t>aus</a:t>
            </a:r>
            <a:r>
              <a:rPr lang="en-US">
                <a:effectLst/>
                <a:latin typeface="Arial" panose="020B0604020202020204" pitchFamily="34" charset="0"/>
              </a:rPr>
              <a:t>, </a:t>
            </a:r>
            <a:br>
              <a:rPr lang="en-US">
                <a:effectLst/>
                <a:latin typeface="Arial" panose="020B0604020202020204" pitchFamily="34" charset="0"/>
              </a:rPr>
            </a:br>
            <a:r>
              <a:rPr lang="en-US" err="1">
                <a:effectLst/>
                <a:latin typeface="Arial" panose="020B0604020202020204" pitchFamily="34" charset="0"/>
              </a:rPr>
              <a:t>Cupios</a:t>
            </a:r>
            <a:r>
              <a:rPr lang="en-US">
                <a:effectLst/>
                <a:latin typeface="Arial" panose="020B0604020202020204" pitchFamily="34" charset="0"/>
              </a:rPr>
              <a:t> </a:t>
            </a:r>
            <a:r>
              <a:rPr lang="en-US" err="1">
                <a:effectLst/>
                <a:latin typeface="Arial" panose="020B0604020202020204" pitchFamily="34" charset="0"/>
              </a:rPr>
              <a:t>inatime</a:t>
            </a:r>
            <a:endParaRPr lang="en-US">
              <a:effectLst/>
              <a:latin typeface="Arial" panose="020B0604020202020204" pitchFamily="34" charset="0"/>
            </a:endParaRPr>
          </a:p>
        </p:txBody>
      </p:sp>
      <p:sp>
        <p:nvSpPr>
          <p:cNvPr id="16" name="Picture Placeholder 2">
            <a:extLst>
              <a:ext uri="{FF2B5EF4-FFF2-40B4-BE49-F238E27FC236}">
                <a16:creationId xmlns:a16="http://schemas.microsoft.com/office/drawing/2014/main" id="{3D4D0A2D-9DEC-7C29-E4AB-364FCC3403A3}"/>
              </a:ext>
            </a:extLst>
          </p:cNvPr>
          <p:cNvSpPr>
            <a:spLocks noGrp="1"/>
          </p:cNvSpPr>
          <p:nvPr>
            <p:ph type="pic" sz="quarter" idx="27"/>
          </p:nvPr>
        </p:nvSpPr>
        <p:spPr>
          <a:xfrm>
            <a:off x="2644318" y="1181100"/>
            <a:ext cx="1942776" cy="2076300"/>
          </a:xfrm>
          <a:prstGeom prst="rect">
            <a:avLst/>
          </a:prstGeom>
          <a:solidFill>
            <a:srgbClr val="D9117E"/>
          </a:solidFill>
          <a:ln w="25400">
            <a:solidFill>
              <a:schemeClr val="bg1"/>
            </a:solidFill>
          </a:ln>
        </p:spPr>
        <p:txBody>
          <a:bodyPr anchor="ctr"/>
          <a:lstStyle>
            <a:lvl1pPr marL="0" indent="0" algn="ctr">
              <a:buNone/>
              <a:defRPr sz="1125" i="1">
                <a:solidFill>
                  <a:schemeClr val="bg1"/>
                </a:solidFill>
              </a:defRPr>
            </a:lvl1pPr>
          </a:lstStyle>
          <a:p>
            <a:endParaRPr lang="en-GB"/>
          </a:p>
        </p:txBody>
      </p:sp>
      <p:sp>
        <p:nvSpPr>
          <p:cNvPr id="17" name="Picture Placeholder 2">
            <a:extLst>
              <a:ext uri="{FF2B5EF4-FFF2-40B4-BE49-F238E27FC236}">
                <a16:creationId xmlns:a16="http://schemas.microsoft.com/office/drawing/2014/main" id="{3488E339-E574-C914-23B7-0F96BBD24554}"/>
              </a:ext>
            </a:extLst>
          </p:cNvPr>
          <p:cNvSpPr>
            <a:spLocks noGrp="1"/>
          </p:cNvSpPr>
          <p:nvPr>
            <p:ph type="pic" sz="quarter" idx="28"/>
          </p:nvPr>
        </p:nvSpPr>
        <p:spPr>
          <a:xfrm>
            <a:off x="4575120" y="1181100"/>
            <a:ext cx="1942776" cy="2076300"/>
          </a:xfrm>
          <a:prstGeom prst="rect">
            <a:avLst/>
          </a:prstGeom>
          <a:solidFill>
            <a:srgbClr val="D9117E"/>
          </a:solidFill>
          <a:ln w="25400">
            <a:solidFill>
              <a:schemeClr val="bg1"/>
            </a:solidFill>
          </a:ln>
        </p:spPr>
        <p:txBody>
          <a:bodyPr anchor="ctr"/>
          <a:lstStyle>
            <a:lvl1pPr marL="0" indent="0" algn="ctr">
              <a:buNone/>
              <a:defRPr sz="1125" i="1">
                <a:solidFill>
                  <a:schemeClr val="bg1"/>
                </a:solidFill>
              </a:defRPr>
            </a:lvl1pPr>
          </a:lstStyle>
          <a:p>
            <a:endParaRPr lang="en-GB"/>
          </a:p>
        </p:txBody>
      </p:sp>
      <p:sp>
        <p:nvSpPr>
          <p:cNvPr id="19" name="Picture Placeholder 2">
            <a:extLst>
              <a:ext uri="{FF2B5EF4-FFF2-40B4-BE49-F238E27FC236}">
                <a16:creationId xmlns:a16="http://schemas.microsoft.com/office/drawing/2014/main" id="{FD97938A-8A14-898F-C93F-B2A55F4DE08D}"/>
              </a:ext>
            </a:extLst>
          </p:cNvPr>
          <p:cNvSpPr>
            <a:spLocks noGrp="1"/>
          </p:cNvSpPr>
          <p:nvPr>
            <p:ph type="pic" sz="quarter" idx="29"/>
          </p:nvPr>
        </p:nvSpPr>
        <p:spPr>
          <a:xfrm>
            <a:off x="6513377" y="1181100"/>
            <a:ext cx="1942776" cy="2076300"/>
          </a:xfrm>
          <a:prstGeom prst="rect">
            <a:avLst/>
          </a:prstGeom>
          <a:solidFill>
            <a:srgbClr val="D9117E"/>
          </a:solidFill>
          <a:ln w="25400">
            <a:solidFill>
              <a:schemeClr val="bg1"/>
            </a:solidFill>
          </a:ln>
        </p:spPr>
        <p:txBody>
          <a:bodyPr anchor="ctr"/>
          <a:lstStyle>
            <a:lvl1pPr marL="0" indent="0" algn="ctr">
              <a:buNone/>
              <a:defRPr sz="1125" i="1">
                <a:solidFill>
                  <a:schemeClr val="bg1"/>
                </a:solidFill>
              </a:defRPr>
            </a:lvl1pPr>
          </a:lstStyle>
          <a:p>
            <a:endParaRPr lang="en-GB"/>
          </a:p>
        </p:txBody>
      </p:sp>
      <p:pic>
        <p:nvPicPr>
          <p:cNvPr id="15" name="Immagine 6">
            <a:extLst>
              <a:ext uri="{FF2B5EF4-FFF2-40B4-BE49-F238E27FC236}">
                <a16:creationId xmlns:a16="http://schemas.microsoft.com/office/drawing/2014/main" id="{5AF42A14-0C2F-D3EF-0354-C7C48A240D38}"/>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488" y="314801"/>
            <a:ext cx="779990" cy="535663"/>
          </a:xfrm>
          <a:prstGeom prst="rect">
            <a:avLst/>
          </a:prstGeom>
        </p:spPr>
      </p:pic>
      <p:sp>
        <p:nvSpPr>
          <p:cNvPr id="13" name="Title 12">
            <a:extLst>
              <a:ext uri="{FF2B5EF4-FFF2-40B4-BE49-F238E27FC236}">
                <a16:creationId xmlns:a16="http://schemas.microsoft.com/office/drawing/2014/main" id="{75F03F7B-AF11-FCE1-9D33-02127C119393}"/>
              </a:ext>
            </a:extLst>
          </p:cNvPr>
          <p:cNvSpPr>
            <a:spLocks noGrp="1"/>
          </p:cNvSpPr>
          <p:nvPr>
            <p:ph type="title"/>
          </p:nvPr>
        </p:nvSpPr>
        <p:spPr>
          <a:xfrm>
            <a:off x="668710" y="547689"/>
            <a:ext cx="7065590" cy="373764"/>
          </a:xfrm>
          <a:prstGeom prst="rect">
            <a:avLst/>
          </a:prstGeom>
        </p:spPr>
        <p:txBody>
          <a:bodyPr lIns="0" tIns="0" rIns="0" bIns="0" anchor="b"/>
          <a:lstStyle>
            <a:lvl1pPr>
              <a:defRPr sz="3150" b="1">
                <a:solidFill>
                  <a:srgbClr val="0077BE"/>
                </a:solidFill>
              </a:defRPr>
            </a:lvl1pPr>
          </a:lstStyle>
          <a:p>
            <a:r>
              <a:rPr lang="en-US"/>
              <a:t>Click to edit Master title style</a:t>
            </a:r>
            <a:endParaRPr lang="en-GB"/>
          </a:p>
        </p:txBody>
      </p:sp>
      <p:cxnSp>
        <p:nvCxnSpPr>
          <p:cNvPr id="2" name="Connettore 1 8">
            <a:extLst>
              <a:ext uri="{FF2B5EF4-FFF2-40B4-BE49-F238E27FC236}">
                <a16:creationId xmlns:a16="http://schemas.microsoft.com/office/drawing/2014/main" id="{76DA2867-4AD1-58EC-A31D-8AB38E16ABBD}"/>
              </a:ext>
            </a:extLst>
          </p:cNvPr>
          <p:cNvCxnSpPr>
            <a:cxnSpLocks/>
          </p:cNvCxnSpPr>
          <p:nvPr userDrawn="1"/>
        </p:nvCxnSpPr>
        <p:spPr>
          <a:xfrm>
            <a:off x="0" y="4787900"/>
            <a:ext cx="4572298"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Segnaposto testo 3">
            <a:extLst>
              <a:ext uri="{FF2B5EF4-FFF2-40B4-BE49-F238E27FC236}">
                <a16:creationId xmlns:a16="http://schemas.microsoft.com/office/drawing/2014/main" id="{29D64E97-674C-5F37-811D-9237721106D8}"/>
              </a:ext>
            </a:extLst>
          </p:cNvPr>
          <p:cNvSpPr>
            <a:spLocks noGrp="1"/>
          </p:cNvSpPr>
          <p:nvPr>
            <p:ph type="body" sz="quarter" idx="13" hasCustomPrompt="1"/>
          </p:nvPr>
        </p:nvSpPr>
        <p:spPr>
          <a:xfrm>
            <a:off x="704850" y="4787900"/>
            <a:ext cx="3867150" cy="355600"/>
          </a:xfrm>
          <a:prstGeom prst="rect">
            <a:avLst/>
          </a:prstGeom>
        </p:spPr>
        <p:txBody>
          <a:bodyPr lIns="0" tIns="0" rIns="0" bIns="0" anchor="ctr"/>
          <a:lstStyle>
            <a:lvl1pPr marL="0" indent="0">
              <a:buNone/>
              <a:defRPr sz="900" i="0"/>
            </a:lvl1pPr>
          </a:lstStyle>
          <a:p>
            <a:r>
              <a:rPr lang="it-IT" sz="900">
                <a:solidFill>
                  <a:schemeClr val="tx1">
                    <a:lumMod val="95000"/>
                    <a:lumOff val="5000"/>
                  </a:schemeClr>
                </a:solidFill>
                <a:cs typeface="Arial" panose="020B0604020202020204" pitchFamily="34" charset="0"/>
              </a:rPr>
              <a:t>ESO: 60 </a:t>
            </a:r>
            <a:r>
              <a:rPr lang="it-IT" sz="900" err="1">
                <a:solidFill>
                  <a:schemeClr val="tx1">
                    <a:lumMod val="95000"/>
                    <a:lumOff val="5000"/>
                  </a:schemeClr>
                </a:solidFill>
                <a:cs typeface="Arial" panose="020B0604020202020204" pitchFamily="34" charset="0"/>
              </a:rPr>
              <a:t>years</a:t>
            </a:r>
            <a:r>
              <a:rPr lang="it-IT" sz="900">
                <a:solidFill>
                  <a:schemeClr val="tx1">
                    <a:lumMod val="95000"/>
                    <a:lumOff val="5000"/>
                  </a:schemeClr>
                </a:solidFill>
                <a:cs typeface="Arial" panose="020B0604020202020204" pitchFamily="34" charset="0"/>
              </a:rPr>
              <a:t> </a:t>
            </a:r>
            <a:r>
              <a:rPr lang="it-IT" sz="900" err="1">
                <a:solidFill>
                  <a:schemeClr val="tx1">
                    <a:lumMod val="95000"/>
                    <a:lumOff val="5000"/>
                  </a:schemeClr>
                </a:solidFill>
                <a:cs typeface="Arial" panose="020B0604020202020204" pitchFamily="34" charset="0"/>
              </a:rPr>
              <a:t>discovering</a:t>
            </a:r>
            <a:r>
              <a:rPr lang="it-IT" sz="900">
                <a:solidFill>
                  <a:schemeClr val="tx1">
                    <a:lumMod val="95000"/>
                    <a:lumOff val="5000"/>
                  </a:schemeClr>
                </a:solidFill>
                <a:cs typeface="Arial" panose="020B0604020202020204" pitchFamily="34" charset="0"/>
              </a:rPr>
              <a:t> the secrets of the </a:t>
            </a:r>
            <a:r>
              <a:rPr lang="it-IT" sz="900" err="1">
                <a:solidFill>
                  <a:schemeClr val="tx1">
                    <a:lumMod val="95000"/>
                    <a:lumOff val="5000"/>
                  </a:schemeClr>
                </a:solidFill>
                <a:cs typeface="Arial" panose="020B0604020202020204" pitchFamily="34" charset="0"/>
              </a:rPr>
              <a:t>Universe</a:t>
            </a:r>
            <a:r>
              <a:rPr lang="it-IT" sz="900">
                <a:solidFill>
                  <a:schemeClr val="tx1">
                    <a:lumMod val="95000"/>
                    <a:lumOff val="5000"/>
                  </a:schemeClr>
                </a:solidFill>
                <a:cs typeface="Arial" panose="020B0604020202020204" pitchFamily="34" charset="0"/>
              </a:rPr>
              <a:t> and </a:t>
            </a:r>
            <a:r>
              <a:rPr lang="it-IT" sz="900" err="1">
                <a:solidFill>
                  <a:schemeClr val="tx1">
                    <a:lumMod val="95000"/>
                    <a:lumOff val="5000"/>
                  </a:schemeClr>
                </a:solidFill>
                <a:cs typeface="Arial" panose="020B0604020202020204" pitchFamily="34" charset="0"/>
              </a:rPr>
              <a:t>looking</a:t>
            </a:r>
            <a:r>
              <a:rPr lang="it-IT" sz="900">
                <a:solidFill>
                  <a:schemeClr val="tx1">
                    <a:lumMod val="95000"/>
                    <a:lumOff val="5000"/>
                  </a:schemeClr>
                </a:solidFill>
                <a:cs typeface="Arial" panose="020B0604020202020204" pitchFamily="34" charset="0"/>
              </a:rPr>
              <a:t> </a:t>
            </a:r>
            <a:r>
              <a:rPr lang="it-IT" sz="900" err="1">
                <a:solidFill>
                  <a:schemeClr val="tx1">
                    <a:lumMod val="95000"/>
                    <a:lumOff val="5000"/>
                  </a:schemeClr>
                </a:solidFill>
                <a:cs typeface="Arial" panose="020B0604020202020204" pitchFamily="34" charset="0"/>
              </a:rPr>
              <a:t>ahead</a:t>
            </a:r>
            <a:endParaRPr lang="it-IT" sz="900">
              <a:solidFill>
                <a:schemeClr val="tx1">
                  <a:lumMod val="95000"/>
                  <a:lumOff val="5000"/>
                </a:schemeClr>
              </a:solidFill>
              <a:cs typeface="Arial" panose="020B0604020202020204" pitchFamily="34" charset="0"/>
            </a:endParaRPr>
          </a:p>
        </p:txBody>
      </p:sp>
    </p:spTree>
    <p:extLst>
      <p:ext uri="{BB962C8B-B14F-4D97-AF65-F5344CB8AC3E}">
        <p14:creationId xmlns:p14="http://schemas.microsoft.com/office/powerpoint/2010/main" val="1499791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IB">
    <p:bg>
      <p:bgPr>
        <a:solidFill>
          <a:srgbClr val="D9117E"/>
        </a:solidFill>
        <a:effectLst/>
      </p:bgPr>
    </p:bg>
    <p:spTree>
      <p:nvGrpSpPr>
        <p:cNvPr id="1" name=""/>
        <p:cNvGrpSpPr/>
        <p:nvPr/>
      </p:nvGrpSpPr>
      <p:grpSpPr>
        <a:xfrm>
          <a:off x="0" y="0"/>
          <a:ext cx="0" cy="0"/>
          <a:chOff x="0" y="0"/>
          <a:chExt cx="0" cy="0"/>
        </a:xfrm>
      </p:grpSpPr>
      <p:cxnSp>
        <p:nvCxnSpPr>
          <p:cNvPr id="6" name="Connettore 1 4">
            <a:extLst>
              <a:ext uri="{FF2B5EF4-FFF2-40B4-BE49-F238E27FC236}">
                <a16:creationId xmlns:a16="http://schemas.microsoft.com/office/drawing/2014/main" id="{90B341A5-7473-3CFE-C2C5-2FE58701AB71}"/>
              </a:ext>
            </a:extLst>
          </p:cNvPr>
          <p:cNvCxnSpPr>
            <a:cxnSpLocks/>
          </p:cNvCxnSpPr>
          <p:nvPr userDrawn="1"/>
        </p:nvCxnSpPr>
        <p:spPr>
          <a:xfrm>
            <a:off x="3168304" y="3453770"/>
            <a:ext cx="280723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Immagine 6">
            <a:extLst>
              <a:ext uri="{FF2B5EF4-FFF2-40B4-BE49-F238E27FC236}">
                <a16:creationId xmlns:a16="http://schemas.microsoft.com/office/drawing/2014/main" id="{8BBDFD18-C6B0-CE16-0C14-67F8A427935E}"/>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488" y="315100"/>
            <a:ext cx="779990" cy="535064"/>
          </a:xfrm>
          <a:prstGeom prst="rect">
            <a:avLst/>
          </a:prstGeom>
        </p:spPr>
      </p:pic>
      <p:sp>
        <p:nvSpPr>
          <p:cNvPr id="3" name="Text Placeholder 2">
            <a:extLst>
              <a:ext uri="{FF2B5EF4-FFF2-40B4-BE49-F238E27FC236}">
                <a16:creationId xmlns:a16="http://schemas.microsoft.com/office/drawing/2014/main" id="{8662BA2E-3EE2-2EAE-A2A9-CED7B1D5E01C}"/>
              </a:ext>
            </a:extLst>
          </p:cNvPr>
          <p:cNvSpPr>
            <a:spLocks noGrp="1"/>
          </p:cNvSpPr>
          <p:nvPr>
            <p:ph type="body" sz="quarter" idx="13" hasCustomPrompt="1"/>
          </p:nvPr>
        </p:nvSpPr>
        <p:spPr>
          <a:xfrm>
            <a:off x="704896" y="1181100"/>
            <a:ext cx="7740757" cy="1979541"/>
          </a:xfrm>
          <a:prstGeom prst="rect">
            <a:avLst/>
          </a:prstGeom>
          <a:effectLst>
            <a:outerShdw blurRad="127000" dist="50800" dir="5400000" algn="ctr" rotWithShape="0">
              <a:srgbClr val="000000">
                <a:alpha val="50000"/>
              </a:srgbClr>
            </a:outerShdw>
          </a:effectLst>
        </p:spPr>
        <p:txBody>
          <a:bodyPr anchor="b"/>
          <a:lstStyle>
            <a:lvl1pPr marL="0" indent="0" algn="ctr">
              <a:buNone/>
              <a:defRPr sz="2400" b="1" i="1">
                <a:solidFill>
                  <a:schemeClr val="bg1"/>
                </a:solidFill>
                <a:latin typeface="Bodoni Moda 18pt SemiBold" pitchFamily="2" charset="77"/>
              </a:defRPr>
            </a:lvl1pPr>
            <a:lvl2pPr marL="342883" indent="0" algn="ctr">
              <a:buNone/>
              <a:defRPr sz="2400" b="1" i="1">
                <a:latin typeface="Bodoni Moda 18pt SemiBold" pitchFamily="2" charset="77"/>
              </a:defRPr>
            </a:lvl2pPr>
            <a:lvl3pPr marL="685766" indent="0" algn="ctr">
              <a:buNone/>
              <a:defRPr sz="2400" b="1" i="1">
                <a:latin typeface="Bodoni Moda 18pt SemiBold" pitchFamily="2" charset="77"/>
              </a:defRPr>
            </a:lvl3pPr>
            <a:lvl4pPr marL="1028649" indent="0" algn="ctr">
              <a:buNone/>
              <a:defRPr sz="2400" b="1" i="1">
                <a:latin typeface="Bodoni Moda 18pt SemiBold" pitchFamily="2" charset="77"/>
              </a:defRPr>
            </a:lvl4pPr>
            <a:lvl5pPr marL="1371531" indent="0" algn="ctr">
              <a:buNone/>
              <a:defRPr sz="2400" b="1" i="1">
                <a:latin typeface="Bodoni Moda 18pt SemiBold" pitchFamily="2" charset="77"/>
              </a:defRPr>
            </a:lvl5pPr>
          </a:lstStyle>
          <a:p>
            <a:pPr algn="ctr"/>
            <a:r>
              <a:rPr lang="en-US" sz="2400" b="1" i="1" kern="1200">
                <a:solidFill>
                  <a:schemeClr val="bg1"/>
                </a:solidFill>
                <a:effectLst/>
                <a:latin typeface="Bodoni Moda 18pt SemiBold" pitchFamily="2" charset="77"/>
                <a:ea typeface="+mn-ea"/>
                <a:cs typeface="+mn-cs"/>
              </a:rPr>
              <a:t>„This is a quote on a full image background. </a:t>
            </a:r>
            <a:br>
              <a:rPr lang="en-US" sz="2400" b="1" i="1" kern="1200">
                <a:solidFill>
                  <a:schemeClr val="bg1"/>
                </a:solidFill>
                <a:effectLst/>
                <a:latin typeface="Bodoni Moda 18pt SemiBold" pitchFamily="2" charset="77"/>
                <a:ea typeface="+mn-ea"/>
                <a:cs typeface="+mn-cs"/>
              </a:rPr>
            </a:br>
            <a:r>
              <a:rPr lang="en-US" sz="2400" b="1" i="1" kern="1200">
                <a:solidFill>
                  <a:schemeClr val="bg1"/>
                </a:solidFill>
                <a:effectLst/>
                <a:latin typeface="Bodoni Moda 18pt SemiBold" pitchFamily="2" charset="77"/>
                <a:ea typeface="+mn-ea"/>
                <a:cs typeface="+mn-cs"/>
              </a:rPr>
              <a:t>For longer quotes, use smaller font: </a:t>
            </a:r>
          </a:p>
          <a:p>
            <a:pPr algn="ctr"/>
            <a:r>
              <a:rPr lang="en-US" sz="2400" b="1" i="1" kern="1200">
                <a:solidFill>
                  <a:schemeClr val="bg1"/>
                </a:solidFill>
                <a:effectLst/>
                <a:latin typeface="Bodoni Moda 18pt SemiBold" pitchFamily="2" charset="77"/>
                <a:ea typeface="+mn-ea"/>
                <a:cs typeface="+mn-cs"/>
              </a:rPr>
              <a:t>Bodoni </a:t>
            </a:r>
            <a:r>
              <a:rPr lang="en-US" sz="2400" b="1" i="1" kern="1200" err="1">
                <a:solidFill>
                  <a:schemeClr val="bg1"/>
                </a:solidFill>
                <a:effectLst/>
                <a:latin typeface="Bodoni Moda 18pt SemiBold" pitchFamily="2" charset="77"/>
                <a:ea typeface="+mn-ea"/>
                <a:cs typeface="+mn-cs"/>
              </a:rPr>
              <a:t>Moda</a:t>
            </a:r>
            <a:r>
              <a:rPr lang="en-US" sz="2400" b="1" i="1" kern="1200">
                <a:solidFill>
                  <a:schemeClr val="bg1"/>
                </a:solidFill>
                <a:effectLst/>
                <a:latin typeface="Bodoni Moda 18pt SemiBold" pitchFamily="2" charset="77"/>
                <a:ea typeface="+mn-ea"/>
                <a:cs typeface="+mn-cs"/>
              </a:rPr>
              <a:t>, 64pt, bold, white, with shadow“</a:t>
            </a:r>
          </a:p>
        </p:txBody>
      </p:sp>
      <p:sp>
        <p:nvSpPr>
          <p:cNvPr id="7" name="Text Placeholder 6">
            <a:extLst>
              <a:ext uri="{FF2B5EF4-FFF2-40B4-BE49-F238E27FC236}">
                <a16:creationId xmlns:a16="http://schemas.microsoft.com/office/drawing/2014/main" id="{3B9D558C-FE45-8632-993F-2BE06CE62768}"/>
              </a:ext>
            </a:extLst>
          </p:cNvPr>
          <p:cNvSpPr>
            <a:spLocks noGrp="1"/>
          </p:cNvSpPr>
          <p:nvPr>
            <p:ph type="body" sz="quarter" idx="14" hasCustomPrompt="1"/>
          </p:nvPr>
        </p:nvSpPr>
        <p:spPr>
          <a:xfrm>
            <a:off x="698347" y="3804047"/>
            <a:ext cx="7740757" cy="994172"/>
          </a:xfrm>
          <a:prstGeom prst="rect">
            <a:avLst/>
          </a:prstGeom>
          <a:effectLst>
            <a:outerShdw blurRad="127000" dist="50800" dir="5400000" algn="ctr" rotWithShape="0">
              <a:srgbClr val="000000">
                <a:alpha val="50000"/>
              </a:srgbClr>
            </a:outerShdw>
          </a:effectLst>
        </p:spPr>
        <p:txBody>
          <a:bodyPr/>
          <a:lstStyle>
            <a:lvl1pPr marL="0" indent="0" algn="ctr">
              <a:buNone/>
              <a:defRPr sz="1500">
                <a:solidFill>
                  <a:schemeClr val="bg1"/>
                </a:solidFill>
              </a:defRPr>
            </a:lvl1pPr>
          </a:lstStyle>
          <a:p>
            <a:pPr lvl="0"/>
            <a:r>
              <a:rPr lang="en-US"/>
              <a:t>Author</a:t>
            </a:r>
            <a:endParaRPr lang="en-GB"/>
          </a:p>
        </p:txBody>
      </p:sp>
    </p:spTree>
    <p:extLst>
      <p:ext uri="{BB962C8B-B14F-4D97-AF65-F5344CB8AC3E}">
        <p14:creationId xmlns:p14="http://schemas.microsoft.com/office/powerpoint/2010/main" val="3269076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WB">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CE7063B-B378-6000-A1CF-6F361660E836}"/>
              </a:ext>
            </a:extLst>
          </p:cNvPr>
          <p:cNvSpPr>
            <a:spLocks noGrp="1"/>
          </p:cNvSpPr>
          <p:nvPr>
            <p:ph type="pic" sz="quarter" idx="13"/>
          </p:nvPr>
        </p:nvSpPr>
        <p:spPr>
          <a:xfrm>
            <a:off x="704896" y="1377083"/>
            <a:ext cx="2128107" cy="2128835"/>
          </a:xfrm>
          <a:prstGeom prst="ellipse">
            <a:avLst/>
          </a:prstGeom>
          <a:solidFill>
            <a:srgbClr val="D9117E"/>
          </a:solidFill>
        </p:spPr>
        <p:txBody>
          <a:bodyPr anchor="ctr"/>
          <a:lstStyle>
            <a:lvl1pPr marL="0" indent="0" algn="ctr">
              <a:buNone/>
              <a:defRPr sz="1125">
                <a:solidFill>
                  <a:schemeClr val="bg1"/>
                </a:solidFill>
              </a:defRPr>
            </a:lvl1pPr>
          </a:lstStyle>
          <a:p>
            <a:endParaRPr lang="en-GB"/>
          </a:p>
        </p:txBody>
      </p:sp>
      <p:sp>
        <p:nvSpPr>
          <p:cNvPr id="10" name="Text Placeholder 17">
            <a:extLst>
              <a:ext uri="{FF2B5EF4-FFF2-40B4-BE49-F238E27FC236}">
                <a16:creationId xmlns:a16="http://schemas.microsoft.com/office/drawing/2014/main" id="{8F6C9DF2-DB7A-FFC9-6CB6-93DA5F6F1196}"/>
              </a:ext>
            </a:extLst>
          </p:cNvPr>
          <p:cNvSpPr>
            <a:spLocks noGrp="1"/>
          </p:cNvSpPr>
          <p:nvPr>
            <p:ph type="body" sz="quarter" idx="22" hasCustomPrompt="1"/>
          </p:nvPr>
        </p:nvSpPr>
        <p:spPr>
          <a:xfrm>
            <a:off x="704896" y="3700840"/>
            <a:ext cx="2108139" cy="241806"/>
          </a:xfrm>
          <a:prstGeom prst="rect">
            <a:avLst/>
          </a:prstGeom>
        </p:spPr>
        <p:txBody>
          <a:bodyPr lIns="0" tIns="0" rIns="0" bIns="0" anchor="t"/>
          <a:lstStyle>
            <a:lvl1pPr marL="0" indent="0" algn="ctr">
              <a:lnSpc>
                <a:spcPts val="1800"/>
              </a:lnSpc>
              <a:spcBef>
                <a:spcPts val="0"/>
              </a:spcBef>
              <a:buNone/>
              <a:defRPr lang="en-US" sz="1275" b="1" smtClean="0">
                <a:effectLst/>
              </a:defRPr>
            </a:lvl1pPr>
          </a:lstStyle>
          <a:p>
            <a:r>
              <a:rPr lang="en-US">
                <a:effectLst/>
                <a:latin typeface="Arial" panose="020B0604020202020204" pitchFamily="34" charset="0"/>
              </a:rPr>
              <a:t>First Name Surname</a:t>
            </a:r>
          </a:p>
        </p:txBody>
      </p:sp>
      <p:sp>
        <p:nvSpPr>
          <p:cNvPr id="11" name="Text Placeholder 17">
            <a:extLst>
              <a:ext uri="{FF2B5EF4-FFF2-40B4-BE49-F238E27FC236}">
                <a16:creationId xmlns:a16="http://schemas.microsoft.com/office/drawing/2014/main" id="{BF340A59-CFFB-881D-5325-2EF109CAEEEE}"/>
              </a:ext>
            </a:extLst>
          </p:cNvPr>
          <p:cNvSpPr>
            <a:spLocks noGrp="1"/>
          </p:cNvSpPr>
          <p:nvPr>
            <p:ph type="body" sz="quarter" idx="23" hasCustomPrompt="1"/>
          </p:nvPr>
        </p:nvSpPr>
        <p:spPr>
          <a:xfrm>
            <a:off x="704896" y="3946833"/>
            <a:ext cx="2108139" cy="241806"/>
          </a:xfrm>
          <a:prstGeom prst="rect">
            <a:avLst/>
          </a:prstGeom>
        </p:spPr>
        <p:txBody>
          <a:bodyPr lIns="0" tIns="0" rIns="0" bIns="0" anchor="t"/>
          <a:lstStyle>
            <a:lvl1pPr marL="0" indent="0" algn="ctr">
              <a:lnSpc>
                <a:spcPts val="1800"/>
              </a:lnSpc>
              <a:spcBef>
                <a:spcPts val="0"/>
              </a:spcBef>
              <a:buNone/>
              <a:defRPr lang="en-US" sz="1275" b="0" smtClean="0">
                <a:effectLst/>
              </a:defRPr>
            </a:lvl1pPr>
          </a:lstStyle>
          <a:p>
            <a:r>
              <a:rPr lang="en-US">
                <a:effectLst/>
                <a:latin typeface="Arial" panose="020B0604020202020204" pitchFamily="34" charset="0"/>
              </a:rPr>
              <a:t>Position</a:t>
            </a:r>
          </a:p>
        </p:txBody>
      </p:sp>
      <p:pic>
        <p:nvPicPr>
          <p:cNvPr id="14" name="Immagine 6">
            <a:extLst>
              <a:ext uri="{FF2B5EF4-FFF2-40B4-BE49-F238E27FC236}">
                <a16:creationId xmlns:a16="http://schemas.microsoft.com/office/drawing/2014/main" id="{A2DAA34D-A9D1-AC0E-359F-46CE61BEA26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488" y="314801"/>
            <a:ext cx="779990" cy="535663"/>
          </a:xfrm>
          <a:prstGeom prst="rect">
            <a:avLst/>
          </a:prstGeom>
        </p:spPr>
      </p:pic>
      <p:sp>
        <p:nvSpPr>
          <p:cNvPr id="13" name="Text Placeholder 5">
            <a:extLst>
              <a:ext uri="{FF2B5EF4-FFF2-40B4-BE49-F238E27FC236}">
                <a16:creationId xmlns:a16="http://schemas.microsoft.com/office/drawing/2014/main" id="{266D1582-5C44-F186-4770-7F29041C70CD}"/>
              </a:ext>
            </a:extLst>
          </p:cNvPr>
          <p:cNvSpPr>
            <a:spLocks noGrp="1"/>
          </p:cNvSpPr>
          <p:nvPr>
            <p:ph type="body" sz="quarter" idx="25" hasCustomPrompt="1"/>
          </p:nvPr>
        </p:nvSpPr>
        <p:spPr>
          <a:xfrm>
            <a:off x="3518526" y="1181100"/>
            <a:ext cx="4565024" cy="3249613"/>
          </a:xfrm>
          <a:prstGeom prst="rect">
            <a:avLst/>
          </a:prstGeom>
        </p:spPr>
        <p:txBody>
          <a:bodyPr lIns="0" tIns="0" rIns="0" bIns="0" anchor="ctr"/>
          <a:lstStyle>
            <a:lvl1pPr marL="0" indent="0">
              <a:lnSpc>
                <a:spcPct val="100000"/>
              </a:lnSpc>
              <a:buNone/>
              <a:defRPr sz="3000" i="1">
                <a:solidFill>
                  <a:srgbClr val="FFA400"/>
                </a:solidFill>
                <a:latin typeface="Bodoni Moda 18pt" pitchFamily="2" charset="77"/>
              </a:defRPr>
            </a:lvl1pPr>
            <a:lvl2pPr marL="342883" indent="0">
              <a:lnSpc>
                <a:spcPct val="100000"/>
              </a:lnSpc>
              <a:buNone/>
              <a:defRPr sz="3000" i="1">
                <a:solidFill>
                  <a:srgbClr val="FFA400"/>
                </a:solidFill>
                <a:latin typeface="Bodoni Moda 18pt" pitchFamily="2" charset="77"/>
              </a:defRPr>
            </a:lvl2pPr>
            <a:lvl3pPr marL="685766" indent="0">
              <a:lnSpc>
                <a:spcPct val="100000"/>
              </a:lnSpc>
              <a:buNone/>
              <a:defRPr sz="3000" i="1">
                <a:solidFill>
                  <a:srgbClr val="FFA400"/>
                </a:solidFill>
                <a:latin typeface="Bodoni Moda 18pt" pitchFamily="2" charset="77"/>
              </a:defRPr>
            </a:lvl3pPr>
            <a:lvl4pPr marL="1028649" indent="0">
              <a:lnSpc>
                <a:spcPct val="100000"/>
              </a:lnSpc>
              <a:buNone/>
              <a:defRPr sz="3000" i="1">
                <a:solidFill>
                  <a:srgbClr val="FFA400"/>
                </a:solidFill>
                <a:latin typeface="Bodoni Moda 18pt" pitchFamily="2" charset="77"/>
              </a:defRPr>
            </a:lvl4pPr>
            <a:lvl5pPr marL="1371532" indent="0">
              <a:lnSpc>
                <a:spcPct val="100000"/>
              </a:lnSpc>
              <a:buNone/>
              <a:defRPr sz="3000" i="1">
                <a:solidFill>
                  <a:srgbClr val="FFA400"/>
                </a:solidFill>
                <a:latin typeface="Bodoni Moda 18pt" pitchFamily="2" charset="77"/>
              </a:defRPr>
            </a:lvl5pPr>
          </a:lstStyle>
          <a:p>
            <a:pPr lvl="0"/>
            <a:r>
              <a:rPr lang="en-US"/>
              <a:t>This is a quote, Bodoni </a:t>
            </a:r>
            <a:r>
              <a:rPr lang="en-US" err="1"/>
              <a:t>Moda</a:t>
            </a:r>
            <a:r>
              <a:rPr lang="en-US"/>
              <a:t> Italic, 30 pt.</a:t>
            </a:r>
          </a:p>
          <a:p>
            <a:pPr lvl="0"/>
            <a:r>
              <a:rPr lang="en-US"/>
              <a:t>No more than 5 lines of text inside this textbox.</a:t>
            </a:r>
          </a:p>
          <a:p>
            <a:pPr lvl="0"/>
            <a:r>
              <a:rPr lang="en-US"/>
              <a:t>Thanks!</a:t>
            </a:r>
            <a:endParaRPr lang="en-GB"/>
          </a:p>
        </p:txBody>
      </p:sp>
      <p:cxnSp>
        <p:nvCxnSpPr>
          <p:cNvPr id="15" name="Connettore 1 14">
            <a:extLst>
              <a:ext uri="{FF2B5EF4-FFF2-40B4-BE49-F238E27FC236}">
                <a16:creationId xmlns:a16="http://schemas.microsoft.com/office/drawing/2014/main" id="{B6DCB2BC-84DF-384B-ACE7-D07B67A9A501}"/>
              </a:ext>
            </a:extLst>
          </p:cNvPr>
          <p:cNvCxnSpPr>
            <a:cxnSpLocks/>
          </p:cNvCxnSpPr>
          <p:nvPr userDrawn="1"/>
        </p:nvCxnSpPr>
        <p:spPr>
          <a:xfrm>
            <a:off x="0" y="4787900"/>
            <a:ext cx="457229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Segnaposto testo 3">
            <a:extLst>
              <a:ext uri="{FF2B5EF4-FFF2-40B4-BE49-F238E27FC236}">
                <a16:creationId xmlns:a16="http://schemas.microsoft.com/office/drawing/2014/main" id="{73E264F7-CEB7-8941-9877-E5276B8E7346}"/>
              </a:ext>
            </a:extLst>
          </p:cNvPr>
          <p:cNvSpPr>
            <a:spLocks noGrp="1"/>
          </p:cNvSpPr>
          <p:nvPr>
            <p:ph type="body" sz="quarter" idx="26" hasCustomPrompt="1"/>
          </p:nvPr>
        </p:nvSpPr>
        <p:spPr>
          <a:xfrm>
            <a:off x="704850" y="4787900"/>
            <a:ext cx="3867150" cy="355600"/>
          </a:xfrm>
          <a:prstGeom prst="rect">
            <a:avLst/>
          </a:prstGeom>
        </p:spPr>
        <p:txBody>
          <a:bodyPr lIns="0" tIns="0" rIns="0" bIns="0" anchor="ctr"/>
          <a:lstStyle>
            <a:lvl1pPr marL="0" indent="0">
              <a:buNone/>
              <a:defRPr sz="900" i="0"/>
            </a:lvl1pPr>
          </a:lstStyle>
          <a:p>
            <a:r>
              <a:rPr lang="it-IT" sz="900">
                <a:solidFill>
                  <a:schemeClr val="tx1">
                    <a:lumMod val="95000"/>
                    <a:lumOff val="5000"/>
                  </a:schemeClr>
                </a:solidFill>
                <a:cs typeface="Arial" panose="020B0604020202020204" pitchFamily="34" charset="0"/>
              </a:rPr>
              <a:t>ESO: 60 </a:t>
            </a:r>
            <a:r>
              <a:rPr lang="it-IT" sz="900" err="1">
                <a:solidFill>
                  <a:schemeClr val="tx1">
                    <a:lumMod val="95000"/>
                    <a:lumOff val="5000"/>
                  </a:schemeClr>
                </a:solidFill>
                <a:cs typeface="Arial" panose="020B0604020202020204" pitchFamily="34" charset="0"/>
              </a:rPr>
              <a:t>years</a:t>
            </a:r>
            <a:r>
              <a:rPr lang="it-IT" sz="900">
                <a:solidFill>
                  <a:schemeClr val="tx1">
                    <a:lumMod val="95000"/>
                    <a:lumOff val="5000"/>
                  </a:schemeClr>
                </a:solidFill>
                <a:cs typeface="Arial" panose="020B0604020202020204" pitchFamily="34" charset="0"/>
              </a:rPr>
              <a:t> </a:t>
            </a:r>
            <a:r>
              <a:rPr lang="it-IT" sz="900" err="1">
                <a:solidFill>
                  <a:schemeClr val="tx1">
                    <a:lumMod val="95000"/>
                    <a:lumOff val="5000"/>
                  </a:schemeClr>
                </a:solidFill>
                <a:cs typeface="Arial" panose="020B0604020202020204" pitchFamily="34" charset="0"/>
              </a:rPr>
              <a:t>discovering</a:t>
            </a:r>
            <a:r>
              <a:rPr lang="it-IT" sz="900">
                <a:solidFill>
                  <a:schemeClr val="tx1">
                    <a:lumMod val="95000"/>
                    <a:lumOff val="5000"/>
                  </a:schemeClr>
                </a:solidFill>
                <a:cs typeface="Arial" panose="020B0604020202020204" pitchFamily="34" charset="0"/>
              </a:rPr>
              <a:t> the secrets of the </a:t>
            </a:r>
            <a:r>
              <a:rPr lang="it-IT" sz="900" err="1">
                <a:solidFill>
                  <a:schemeClr val="tx1">
                    <a:lumMod val="95000"/>
                    <a:lumOff val="5000"/>
                  </a:schemeClr>
                </a:solidFill>
                <a:cs typeface="Arial" panose="020B0604020202020204" pitchFamily="34" charset="0"/>
              </a:rPr>
              <a:t>Universe</a:t>
            </a:r>
            <a:r>
              <a:rPr lang="it-IT" sz="900">
                <a:solidFill>
                  <a:schemeClr val="tx1">
                    <a:lumMod val="95000"/>
                    <a:lumOff val="5000"/>
                  </a:schemeClr>
                </a:solidFill>
                <a:cs typeface="Arial" panose="020B0604020202020204" pitchFamily="34" charset="0"/>
              </a:rPr>
              <a:t> and </a:t>
            </a:r>
            <a:r>
              <a:rPr lang="it-IT" sz="900" err="1">
                <a:solidFill>
                  <a:schemeClr val="tx1">
                    <a:lumMod val="95000"/>
                    <a:lumOff val="5000"/>
                  </a:schemeClr>
                </a:solidFill>
                <a:cs typeface="Arial" panose="020B0604020202020204" pitchFamily="34" charset="0"/>
              </a:rPr>
              <a:t>looking</a:t>
            </a:r>
            <a:r>
              <a:rPr lang="it-IT" sz="900">
                <a:solidFill>
                  <a:schemeClr val="tx1">
                    <a:lumMod val="95000"/>
                    <a:lumOff val="5000"/>
                  </a:schemeClr>
                </a:solidFill>
                <a:cs typeface="Arial" panose="020B0604020202020204" pitchFamily="34" charset="0"/>
              </a:rPr>
              <a:t> </a:t>
            </a:r>
            <a:r>
              <a:rPr lang="it-IT" sz="900" err="1">
                <a:solidFill>
                  <a:schemeClr val="tx1">
                    <a:lumMod val="95000"/>
                    <a:lumOff val="5000"/>
                  </a:schemeClr>
                </a:solidFill>
                <a:cs typeface="Arial" panose="020B0604020202020204" pitchFamily="34" charset="0"/>
              </a:rPr>
              <a:t>ahead</a:t>
            </a:r>
            <a:endParaRPr lang="it-IT" sz="900">
              <a:solidFill>
                <a:schemeClr val="tx1">
                  <a:lumMod val="95000"/>
                  <a:lumOff val="5000"/>
                </a:schemeClr>
              </a:solidFill>
              <a:cs typeface="Arial" panose="020B0604020202020204" pitchFamily="34" charset="0"/>
            </a:endParaRPr>
          </a:p>
        </p:txBody>
      </p:sp>
    </p:spTree>
    <p:extLst>
      <p:ext uri="{BB962C8B-B14F-4D97-AF65-F5344CB8AC3E}">
        <p14:creationId xmlns:p14="http://schemas.microsoft.com/office/powerpoint/2010/main" val="3373066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mall Quote+WB">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CE7063B-B378-6000-A1CF-6F361660E836}"/>
              </a:ext>
            </a:extLst>
          </p:cNvPr>
          <p:cNvSpPr>
            <a:spLocks noGrp="1"/>
          </p:cNvSpPr>
          <p:nvPr>
            <p:ph type="pic" sz="quarter" idx="13"/>
          </p:nvPr>
        </p:nvSpPr>
        <p:spPr>
          <a:xfrm>
            <a:off x="3491414" y="825699"/>
            <a:ext cx="2128107" cy="2128835"/>
          </a:xfrm>
          <a:prstGeom prst="ellipse">
            <a:avLst/>
          </a:prstGeom>
          <a:solidFill>
            <a:srgbClr val="D9117E"/>
          </a:solidFill>
        </p:spPr>
        <p:txBody>
          <a:bodyPr anchor="ctr"/>
          <a:lstStyle>
            <a:lvl1pPr marL="0" indent="0" algn="ctr">
              <a:buNone/>
              <a:defRPr sz="1125" i="1">
                <a:solidFill>
                  <a:schemeClr val="bg1"/>
                </a:solidFill>
              </a:defRPr>
            </a:lvl1pPr>
          </a:lstStyle>
          <a:p>
            <a:endParaRPr lang="en-GB"/>
          </a:p>
        </p:txBody>
      </p:sp>
      <p:sp>
        <p:nvSpPr>
          <p:cNvPr id="10" name="Text Placeholder 17">
            <a:extLst>
              <a:ext uri="{FF2B5EF4-FFF2-40B4-BE49-F238E27FC236}">
                <a16:creationId xmlns:a16="http://schemas.microsoft.com/office/drawing/2014/main" id="{8F6C9DF2-DB7A-FFC9-6CB6-93DA5F6F1196}"/>
              </a:ext>
            </a:extLst>
          </p:cNvPr>
          <p:cNvSpPr>
            <a:spLocks noGrp="1"/>
          </p:cNvSpPr>
          <p:nvPr>
            <p:ph type="body" sz="quarter" idx="22" hasCustomPrompt="1"/>
          </p:nvPr>
        </p:nvSpPr>
        <p:spPr>
          <a:xfrm>
            <a:off x="3517930" y="4009599"/>
            <a:ext cx="2108139" cy="241806"/>
          </a:xfrm>
          <a:prstGeom prst="rect">
            <a:avLst/>
          </a:prstGeom>
        </p:spPr>
        <p:txBody>
          <a:bodyPr lIns="0" tIns="0" rIns="0" bIns="0" anchor="t"/>
          <a:lstStyle>
            <a:lvl1pPr marL="0" indent="0" algn="ctr">
              <a:lnSpc>
                <a:spcPts val="1800"/>
              </a:lnSpc>
              <a:spcBef>
                <a:spcPts val="0"/>
              </a:spcBef>
              <a:buNone/>
              <a:defRPr lang="en-US" sz="1275" b="1" smtClean="0">
                <a:effectLst/>
              </a:defRPr>
            </a:lvl1pPr>
          </a:lstStyle>
          <a:p>
            <a:r>
              <a:rPr lang="en-US">
                <a:effectLst/>
                <a:latin typeface="Arial" panose="020B0604020202020204" pitchFamily="34" charset="0"/>
              </a:rPr>
              <a:t>First Name Surname</a:t>
            </a:r>
          </a:p>
        </p:txBody>
      </p:sp>
      <p:sp>
        <p:nvSpPr>
          <p:cNvPr id="11" name="Text Placeholder 17">
            <a:extLst>
              <a:ext uri="{FF2B5EF4-FFF2-40B4-BE49-F238E27FC236}">
                <a16:creationId xmlns:a16="http://schemas.microsoft.com/office/drawing/2014/main" id="{BF340A59-CFFB-881D-5325-2EF109CAEEEE}"/>
              </a:ext>
            </a:extLst>
          </p:cNvPr>
          <p:cNvSpPr>
            <a:spLocks noGrp="1"/>
          </p:cNvSpPr>
          <p:nvPr>
            <p:ph type="body" sz="quarter" idx="23" hasCustomPrompt="1"/>
          </p:nvPr>
        </p:nvSpPr>
        <p:spPr>
          <a:xfrm>
            <a:off x="3517930" y="4255592"/>
            <a:ext cx="2108139" cy="241806"/>
          </a:xfrm>
          <a:prstGeom prst="rect">
            <a:avLst/>
          </a:prstGeom>
        </p:spPr>
        <p:txBody>
          <a:bodyPr lIns="0" tIns="0" rIns="0" bIns="0" anchor="t"/>
          <a:lstStyle>
            <a:lvl1pPr marL="0" indent="0" algn="ctr">
              <a:lnSpc>
                <a:spcPts val="1800"/>
              </a:lnSpc>
              <a:spcBef>
                <a:spcPts val="0"/>
              </a:spcBef>
              <a:buNone/>
              <a:defRPr lang="en-US" sz="1275" b="0" smtClean="0">
                <a:effectLst/>
              </a:defRPr>
            </a:lvl1pPr>
          </a:lstStyle>
          <a:p>
            <a:r>
              <a:rPr lang="en-US">
                <a:effectLst/>
                <a:latin typeface="Arial" panose="020B0604020202020204" pitchFamily="34" charset="0"/>
              </a:rPr>
              <a:t>Position</a:t>
            </a:r>
          </a:p>
        </p:txBody>
      </p:sp>
      <p:cxnSp>
        <p:nvCxnSpPr>
          <p:cNvPr id="12" name="Connettore 1 4">
            <a:extLst>
              <a:ext uri="{FF2B5EF4-FFF2-40B4-BE49-F238E27FC236}">
                <a16:creationId xmlns:a16="http://schemas.microsoft.com/office/drawing/2014/main" id="{54B54CC3-B019-80EA-5228-B20B0D63487E}"/>
              </a:ext>
            </a:extLst>
          </p:cNvPr>
          <p:cNvCxnSpPr>
            <a:cxnSpLocks/>
          </p:cNvCxnSpPr>
          <p:nvPr userDrawn="1"/>
        </p:nvCxnSpPr>
        <p:spPr>
          <a:xfrm>
            <a:off x="3867402" y="3826488"/>
            <a:ext cx="14032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Immagine 6">
            <a:extLst>
              <a:ext uri="{FF2B5EF4-FFF2-40B4-BE49-F238E27FC236}">
                <a16:creationId xmlns:a16="http://schemas.microsoft.com/office/drawing/2014/main" id="{C8750859-9970-58CA-E3D1-BB76E2AE84D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488" y="314801"/>
            <a:ext cx="779990" cy="535663"/>
          </a:xfrm>
          <a:prstGeom prst="rect">
            <a:avLst/>
          </a:prstGeom>
        </p:spPr>
      </p:pic>
      <p:sp>
        <p:nvSpPr>
          <p:cNvPr id="13" name="Text Placeholder 5">
            <a:extLst>
              <a:ext uri="{FF2B5EF4-FFF2-40B4-BE49-F238E27FC236}">
                <a16:creationId xmlns:a16="http://schemas.microsoft.com/office/drawing/2014/main" id="{A0F3DC5C-5583-E8AC-7446-642492E1D43D}"/>
              </a:ext>
            </a:extLst>
          </p:cNvPr>
          <p:cNvSpPr>
            <a:spLocks noGrp="1"/>
          </p:cNvSpPr>
          <p:nvPr>
            <p:ph type="body" sz="quarter" idx="25" hasCustomPrompt="1"/>
          </p:nvPr>
        </p:nvSpPr>
        <p:spPr>
          <a:xfrm>
            <a:off x="698500" y="2954535"/>
            <a:ext cx="7385050" cy="871954"/>
          </a:xfrm>
          <a:prstGeom prst="rect">
            <a:avLst/>
          </a:prstGeom>
        </p:spPr>
        <p:txBody>
          <a:bodyPr lIns="0" tIns="0" rIns="0" bIns="0" anchor="ctr"/>
          <a:lstStyle>
            <a:lvl1pPr marL="0" indent="0" algn="ctr">
              <a:lnSpc>
                <a:spcPct val="100000"/>
              </a:lnSpc>
              <a:buNone/>
              <a:defRPr sz="3000" i="1">
                <a:solidFill>
                  <a:srgbClr val="FFA400"/>
                </a:solidFill>
                <a:latin typeface="Bodoni Moda 18pt" pitchFamily="2" charset="77"/>
              </a:defRPr>
            </a:lvl1pPr>
            <a:lvl2pPr marL="342883" indent="0">
              <a:lnSpc>
                <a:spcPct val="100000"/>
              </a:lnSpc>
              <a:buNone/>
              <a:defRPr sz="3000" i="1">
                <a:solidFill>
                  <a:srgbClr val="FFA400"/>
                </a:solidFill>
                <a:latin typeface="Bodoni Moda 18pt" pitchFamily="2" charset="77"/>
              </a:defRPr>
            </a:lvl2pPr>
            <a:lvl3pPr marL="685766" indent="0">
              <a:lnSpc>
                <a:spcPct val="100000"/>
              </a:lnSpc>
              <a:buNone/>
              <a:defRPr sz="3000" i="1">
                <a:solidFill>
                  <a:srgbClr val="FFA400"/>
                </a:solidFill>
                <a:latin typeface="Bodoni Moda 18pt" pitchFamily="2" charset="77"/>
              </a:defRPr>
            </a:lvl3pPr>
            <a:lvl4pPr marL="1028649" indent="0">
              <a:lnSpc>
                <a:spcPct val="100000"/>
              </a:lnSpc>
              <a:buNone/>
              <a:defRPr sz="3000" i="1">
                <a:solidFill>
                  <a:srgbClr val="FFA400"/>
                </a:solidFill>
                <a:latin typeface="Bodoni Moda 18pt" pitchFamily="2" charset="77"/>
              </a:defRPr>
            </a:lvl4pPr>
            <a:lvl5pPr marL="1371532" indent="0">
              <a:lnSpc>
                <a:spcPct val="100000"/>
              </a:lnSpc>
              <a:buNone/>
              <a:defRPr sz="3000" i="1">
                <a:solidFill>
                  <a:srgbClr val="FFA400"/>
                </a:solidFill>
                <a:latin typeface="Bodoni Moda 18pt" pitchFamily="2" charset="77"/>
              </a:defRPr>
            </a:lvl5pPr>
          </a:lstStyle>
          <a:p>
            <a:pPr lvl="0"/>
            <a:r>
              <a:rPr lang="en-US"/>
              <a:t>Short quote. Bodoni </a:t>
            </a:r>
            <a:r>
              <a:rPr lang="en-US" err="1"/>
              <a:t>Moda</a:t>
            </a:r>
            <a:r>
              <a:rPr lang="en-US"/>
              <a:t> Italic, 30pt.</a:t>
            </a:r>
            <a:endParaRPr lang="en-GB"/>
          </a:p>
        </p:txBody>
      </p:sp>
      <p:cxnSp>
        <p:nvCxnSpPr>
          <p:cNvPr id="14" name="Connettore 1 13">
            <a:extLst>
              <a:ext uri="{FF2B5EF4-FFF2-40B4-BE49-F238E27FC236}">
                <a16:creationId xmlns:a16="http://schemas.microsoft.com/office/drawing/2014/main" id="{F3678A56-B3A8-C048-ACB0-CBD0C3EB147C}"/>
              </a:ext>
            </a:extLst>
          </p:cNvPr>
          <p:cNvCxnSpPr>
            <a:cxnSpLocks/>
          </p:cNvCxnSpPr>
          <p:nvPr userDrawn="1"/>
        </p:nvCxnSpPr>
        <p:spPr>
          <a:xfrm>
            <a:off x="0" y="4787900"/>
            <a:ext cx="4572298"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Segnaposto testo 3">
            <a:extLst>
              <a:ext uri="{FF2B5EF4-FFF2-40B4-BE49-F238E27FC236}">
                <a16:creationId xmlns:a16="http://schemas.microsoft.com/office/drawing/2014/main" id="{837B941E-8D15-F84A-B36F-F9D8FCAA18FA}"/>
              </a:ext>
            </a:extLst>
          </p:cNvPr>
          <p:cNvSpPr>
            <a:spLocks noGrp="1"/>
          </p:cNvSpPr>
          <p:nvPr>
            <p:ph type="body" sz="quarter" idx="26" hasCustomPrompt="1"/>
          </p:nvPr>
        </p:nvSpPr>
        <p:spPr>
          <a:xfrm>
            <a:off x="704850" y="4787900"/>
            <a:ext cx="3867150" cy="355600"/>
          </a:xfrm>
          <a:prstGeom prst="rect">
            <a:avLst/>
          </a:prstGeom>
        </p:spPr>
        <p:txBody>
          <a:bodyPr lIns="0" tIns="0" rIns="0" bIns="0" anchor="ctr"/>
          <a:lstStyle>
            <a:lvl1pPr marL="0" indent="0">
              <a:buNone/>
              <a:defRPr sz="900" i="0"/>
            </a:lvl1pPr>
          </a:lstStyle>
          <a:p>
            <a:r>
              <a:rPr lang="it-IT" sz="900">
                <a:solidFill>
                  <a:schemeClr val="tx1">
                    <a:lumMod val="95000"/>
                    <a:lumOff val="5000"/>
                  </a:schemeClr>
                </a:solidFill>
                <a:cs typeface="Arial" panose="020B0604020202020204" pitchFamily="34" charset="0"/>
              </a:rPr>
              <a:t>ESO: 60 </a:t>
            </a:r>
            <a:r>
              <a:rPr lang="it-IT" sz="900" err="1">
                <a:solidFill>
                  <a:schemeClr val="tx1">
                    <a:lumMod val="95000"/>
                    <a:lumOff val="5000"/>
                  </a:schemeClr>
                </a:solidFill>
                <a:cs typeface="Arial" panose="020B0604020202020204" pitchFamily="34" charset="0"/>
              </a:rPr>
              <a:t>years</a:t>
            </a:r>
            <a:r>
              <a:rPr lang="it-IT" sz="900">
                <a:solidFill>
                  <a:schemeClr val="tx1">
                    <a:lumMod val="95000"/>
                    <a:lumOff val="5000"/>
                  </a:schemeClr>
                </a:solidFill>
                <a:cs typeface="Arial" panose="020B0604020202020204" pitchFamily="34" charset="0"/>
              </a:rPr>
              <a:t> </a:t>
            </a:r>
            <a:r>
              <a:rPr lang="it-IT" sz="900" err="1">
                <a:solidFill>
                  <a:schemeClr val="tx1">
                    <a:lumMod val="95000"/>
                    <a:lumOff val="5000"/>
                  </a:schemeClr>
                </a:solidFill>
                <a:cs typeface="Arial" panose="020B0604020202020204" pitchFamily="34" charset="0"/>
              </a:rPr>
              <a:t>discovering</a:t>
            </a:r>
            <a:r>
              <a:rPr lang="it-IT" sz="900">
                <a:solidFill>
                  <a:schemeClr val="tx1">
                    <a:lumMod val="95000"/>
                    <a:lumOff val="5000"/>
                  </a:schemeClr>
                </a:solidFill>
                <a:cs typeface="Arial" panose="020B0604020202020204" pitchFamily="34" charset="0"/>
              </a:rPr>
              <a:t> the secrets of the </a:t>
            </a:r>
            <a:r>
              <a:rPr lang="it-IT" sz="900" err="1">
                <a:solidFill>
                  <a:schemeClr val="tx1">
                    <a:lumMod val="95000"/>
                    <a:lumOff val="5000"/>
                  </a:schemeClr>
                </a:solidFill>
                <a:cs typeface="Arial" panose="020B0604020202020204" pitchFamily="34" charset="0"/>
              </a:rPr>
              <a:t>Universe</a:t>
            </a:r>
            <a:r>
              <a:rPr lang="it-IT" sz="900">
                <a:solidFill>
                  <a:schemeClr val="tx1">
                    <a:lumMod val="95000"/>
                    <a:lumOff val="5000"/>
                  </a:schemeClr>
                </a:solidFill>
                <a:cs typeface="Arial" panose="020B0604020202020204" pitchFamily="34" charset="0"/>
              </a:rPr>
              <a:t> and </a:t>
            </a:r>
            <a:r>
              <a:rPr lang="it-IT" sz="900" err="1">
                <a:solidFill>
                  <a:schemeClr val="tx1">
                    <a:lumMod val="95000"/>
                    <a:lumOff val="5000"/>
                  </a:schemeClr>
                </a:solidFill>
                <a:cs typeface="Arial" panose="020B0604020202020204" pitchFamily="34" charset="0"/>
              </a:rPr>
              <a:t>looking</a:t>
            </a:r>
            <a:r>
              <a:rPr lang="it-IT" sz="900">
                <a:solidFill>
                  <a:schemeClr val="tx1">
                    <a:lumMod val="95000"/>
                    <a:lumOff val="5000"/>
                  </a:schemeClr>
                </a:solidFill>
                <a:cs typeface="Arial" panose="020B0604020202020204" pitchFamily="34" charset="0"/>
              </a:rPr>
              <a:t> </a:t>
            </a:r>
            <a:r>
              <a:rPr lang="it-IT" sz="900" err="1">
                <a:solidFill>
                  <a:schemeClr val="tx1">
                    <a:lumMod val="95000"/>
                    <a:lumOff val="5000"/>
                  </a:schemeClr>
                </a:solidFill>
                <a:cs typeface="Arial" panose="020B0604020202020204" pitchFamily="34" charset="0"/>
              </a:rPr>
              <a:t>ahead</a:t>
            </a:r>
            <a:endParaRPr lang="it-IT" sz="900">
              <a:solidFill>
                <a:schemeClr val="tx1">
                  <a:lumMod val="95000"/>
                  <a:lumOff val="5000"/>
                </a:schemeClr>
              </a:solidFill>
              <a:cs typeface="Arial" panose="020B0604020202020204" pitchFamily="34" charset="0"/>
            </a:endParaRPr>
          </a:p>
        </p:txBody>
      </p:sp>
    </p:spTree>
    <p:extLst>
      <p:ext uri="{BB962C8B-B14F-4D97-AF65-F5344CB8AC3E}">
        <p14:creationId xmlns:p14="http://schemas.microsoft.com/office/powerpoint/2010/main" val="3553059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hapter_title">
    <p:bg>
      <p:bgPr>
        <a:solidFill>
          <a:srgbClr val="0077BE"/>
        </a:solidFill>
        <a:effectLst/>
      </p:bgPr>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2F07BFA0-0AE6-5348-AF76-128746F0BFEF}"/>
              </a:ext>
            </a:extLst>
          </p:cNvPr>
          <p:cNvSpPr>
            <a:spLocks noGrp="1"/>
          </p:cNvSpPr>
          <p:nvPr>
            <p:ph type="body" sz="quarter" idx="10" hasCustomPrompt="1"/>
          </p:nvPr>
        </p:nvSpPr>
        <p:spPr>
          <a:xfrm>
            <a:off x="698499" y="1181101"/>
            <a:ext cx="7740651" cy="680854"/>
          </a:xfrm>
          <a:prstGeom prst="rect">
            <a:avLst/>
          </a:prstGeom>
        </p:spPr>
        <p:txBody>
          <a:bodyPr lIns="0" tIns="0" rIns="0" bIns="0" anchor="b"/>
          <a:lstStyle>
            <a:lvl1pPr marL="0" indent="0" algn="ctr">
              <a:lnSpc>
                <a:spcPct val="100000"/>
              </a:lnSpc>
              <a:spcBef>
                <a:spcPts val="0"/>
              </a:spcBef>
              <a:buNone/>
              <a:defRPr lang="it-IT" sz="4000" b="1" i="0" u="none" smtClean="0">
                <a:solidFill>
                  <a:schemeClr val="bg1"/>
                </a:solidFill>
                <a:effectLst/>
              </a:defRPr>
            </a:lvl1pPr>
          </a:lstStyle>
          <a:p>
            <a:r>
              <a:rPr lang="it-IT" b="1" err="1">
                <a:solidFill>
                  <a:srgbClr val="FFFFFF"/>
                </a:solidFill>
                <a:effectLst/>
                <a:latin typeface="Arial" panose="020B0604020202020204" pitchFamily="34" charset="0"/>
              </a:rPr>
              <a:t>Thank</a:t>
            </a:r>
            <a:r>
              <a:rPr lang="it-IT" b="1">
                <a:solidFill>
                  <a:srgbClr val="FFFFFF"/>
                </a:solidFill>
                <a:effectLst/>
                <a:latin typeface="Arial" panose="020B0604020202020204" pitchFamily="34" charset="0"/>
              </a:rPr>
              <a:t> </a:t>
            </a:r>
            <a:r>
              <a:rPr lang="it-IT" b="1" err="1">
                <a:solidFill>
                  <a:srgbClr val="FFFFFF"/>
                </a:solidFill>
                <a:effectLst/>
                <a:latin typeface="Arial" panose="020B0604020202020204" pitchFamily="34" charset="0"/>
              </a:rPr>
              <a:t>you</a:t>
            </a:r>
            <a:r>
              <a:rPr lang="it-IT" b="1">
                <a:solidFill>
                  <a:srgbClr val="FFFFFF"/>
                </a:solidFill>
                <a:effectLst/>
                <a:latin typeface="Arial" panose="020B0604020202020204" pitchFamily="34" charset="0"/>
              </a:rPr>
              <a:t>!</a:t>
            </a:r>
            <a:endParaRPr lang="it-IT">
              <a:solidFill>
                <a:srgbClr val="FFFFFF"/>
              </a:solidFill>
              <a:effectLst/>
              <a:latin typeface="Arial" panose="020B0604020202020204" pitchFamily="34" charset="0"/>
            </a:endParaRPr>
          </a:p>
        </p:txBody>
      </p:sp>
      <p:pic>
        <p:nvPicPr>
          <p:cNvPr id="4" name="Immagine 6">
            <a:extLst>
              <a:ext uri="{FF2B5EF4-FFF2-40B4-BE49-F238E27FC236}">
                <a16:creationId xmlns:a16="http://schemas.microsoft.com/office/drawing/2014/main" id="{A6A6C2BC-540B-DA0B-9A0B-2E62E009112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052" y="314801"/>
            <a:ext cx="780863" cy="535663"/>
          </a:xfrm>
          <a:prstGeom prst="rect">
            <a:avLst/>
          </a:prstGeom>
        </p:spPr>
      </p:pic>
      <p:cxnSp>
        <p:nvCxnSpPr>
          <p:cNvPr id="5" name="Straight Connector 4">
            <a:extLst>
              <a:ext uri="{FF2B5EF4-FFF2-40B4-BE49-F238E27FC236}">
                <a16:creationId xmlns:a16="http://schemas.microsoft.com/office/drawing/2014/main" id="{2E45E6FA-853B-45BB-6BC0-E208FB84CC4F}"/>
              </a:ext>
            </a:extLst>
          </p:cNvPr>
          <p:cNvCxnSpPr>
            <a:cxnSpLocks/>
          </p:cNvCxnSpPr>
          <p:nvPr userDrawn="1"/>
        </p:nvCxnSpPr>
        <p:spPr>
          <a:xfrm>
            <a:off x="3511550" y="2203269"/>
            <a:ext cx="2108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egnaposto testo 4">
            <a:extLst>
              <a:ext uri="{FF2B5EF4-FFF2-40B4-BE49-F238E27FC236}">
                <a16:creationId xmlns:a16="http://schemas.microsoft.com/office/drawing/2014/main" id="{7B44E6CA-57E2-E6CA-421D-405F394892E7}"/>
              </a:ext>
            </a:extLst>
          </p:cNvPr>
          <p:cNvSpPr>
            <a:spLocks noGrp="1"/>
          </p:cNvSpPr>
          <p:nvPr>
            <p:ph type="body" sz="quarter" idx="11" hasCustomPrompt="1"/>
          </p:nvPr>
        </p:nvSpPr>
        <p:spPr>
          <a:xfrm>
            <a:off x="698347" y="2571750"/>
            <a:ext cx="7740757" cy="1858566"/>
          </a:xfrm>
          <a:prstGeom prst="rect">
            <a:avLst/>
          </a:prstGeom>
          <a:effectLst/>
        </p:spPr>
        <p:txBody>
          <a:bodyPr lIns="0" tIns="0" rIns="0" bIns="0" anchor="t"/>
          <a:lstStyle>
            <a:lvl1pPr marL="0" indent="0" algn="ctr">
              <a:lnSpc>
                <a:spcPts val="3150"/>
              </a:lnSpc>
              <a:spcBef>
                <a:spcPts val="0"/>
              </a:spcBef>
              <a:buNone/>
              <a:defRPr lang="it-IT" sz="1800" b="1" u="none" smtClean="0">
                <a:solidFill>
                  <a:schemeClr val="bg1"/>
                </a:solidFill>
                <a:effectLst/>
              </a:defRPr>
            </a:lvl1pPr>
          </a:lstStyle>
          <a:p>
            <a:r>
              <a:rPr lang="it-IT" err="1">
                <a:solidFill>
                  <a:srgbClr val="FFFFFF"/>
                </a:solidFill>
                <a:effectLst/>
                <a:latin typeface="Arial" panose="020B0604020202020204" pitchFamily="34" charset="0"/>
              </a:rPr>
              <a:t>Author’s</a:t>
            </a:r>
            <a:r>
              <a:rPr lang="it-IT">
                <a:solidFill>
                  <a:srgbClr val="FFFFFF"/>
                </a:solidFill>
                <a:effectLst/>
                <a:latin typeface="Arial" panose="020B0604020202020204" pitchFamily="34" charset="0"/>
              </a:rPr>
              <a:t> information</a:t>
            </a:r>
          </a:p>
        </p:txBody>
      </p:sp>
    </p:spTree>
    <p:extLst>
      <p:ext uri="{BB962C8B-B14F-4D97-AF65-F5344CB8AC3E}">
        <p14:creationId xmlns:p14="http://schemas.microsoft.com/office/powerpoint/2010/main" val="2655507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hapter_title">
    <p:bg>
      <p:bgPr>
        <a:solidFill>
          <a:srgbClr val="0077BE"/>
        </a:solidFill>
        <a:effectLst/>
      </p:bgPr>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2F07BFA0-0AE6-5348-AF76-128746F0BFEF}"/>
              </a:ext>
            </a:extLst>
          </p:cNvPr>
          <p:cNvSpPr>
            <a:spLocks noGrp="1"/>
          </p:cNvSpPr>
          <p:nvPr>
            <p:ph type="body" sz="quarter" idx="10" hasCustomPrompt="1"/>
          </p:nvPr>
        </p:nvSpPr>
        <p:spPr>
          <a:xfrm>
            <a:off x="698499" y="1181101"/>
            <a:ext cx="7740651" cy="680854"/>
          </a:xfrm>
          <a:prstGeom prst="rect">
            <a:avLst/>
          </a:prstGeom>
        </p:spPr>
        <p:txBody>
          <a:bodyPr lIns="0" tIns="0" rIns="0" bIns="0" anchor="b"/>
          <a:lstStyle>
            <a:lvl1pPr marL="0" indent="0" algn="ctr">
              <a:lnSpc>
                <a:spcPct val="100000"/>
              </a:lnSpc>
              <a:spcBef>
                <a:spcPts val="0"/>
              </a:spcBef>
              <a:buNone/>
              <a:defRPr lang="it-IT" sz="4000" b="1" i="0" u="none" smtClean="0">
                <a:solidFill>
                  <a:schemeClr val="bg1"/>
                </a:solidFill>
                <a:effectLst/>
              </a:defRPr>
            </a:lvl1pPr>
          </a:lstStyle>
          <a:p>
            <a:r>
              <a:rPr lang="it-IT" b="1" err="1">
                <a:solidFill>
                  <a:srgbClr val="FFFFFF"/>
                </a:solidFill>
                <a:effectLst/>
                <a:latin typeface="Arial" panose="020B0604020202020204" pitchFamily="34" charset="0"/>
              </a:rPr>
              <a:t>Thank</a:t>
            </a:r>
            <a:r>
              <a:rPr lang="it-IT" b="1">
                <a:solidFill>
                  <a:srgbClr val="FFFFFF"/>
                </a:solidFill>
                <a:effectLst/>
                <a:latin typeface="Arial" panose="020B0604020202020204" pitchFamily="34" charset="0"/>
              </a:rPr>
              <a:t> </a:t>
            </a:r>
            <a:r>
              <a:rPr lang="it-IT" b="1" err="1">
                <a:solidFill>
                  <a:srgbClr val="FFFFFF"/>
                </a:solidFill>
                <a:effectLst/>
                <a:latin typeface="Arial" panose="020B0604020202020204" pitchFamily="34" charset="0"/>
              </a:rPr>
              <a:t>you</a:t>
            </a:r>
            <a:r>
              <a:rPr lang="it-IT" b="1">
                <a:solidFill>
                  <a:srgbClr val="FFFFFF"/>
                </a:solidFill>
                <a:effectLst/>
                <a:latin typeface="Arial" panose="020B0604020202020204" pitchFamily="34" charset="0"/>
              </a:rPr>
              <a:t>!</a:t>
            </a:r>
            <a:endParaRPr lang="it-IT">
              <a:solidFill>
                <a:srgbClr val="FFFFFF"/>
              </a:solidFill>
              <a:effectLst/>
              <a:latin typeface="Arial" panose="020B0604020202020204" pitchFamily="34" charset="0"/>
            </a:endParaRPr>
          </a:p>
        </p:txBody>
      </p:sp>
      <p:pic>
        <p:nvPicPr>
          <p:cNvPr id="4" name="Immagine 6">
            <a:extLst>
              <a:ext uri="{FF2B5EF4-FFF2-40B4-BE49-F238E27FC236}">
                <a16:creationId xmlns:a16="http://schemas.microsoft.com/office/drawing/2014/main" id="{A6A6C2BC-540B-DA0B-9A0B-2E62E009112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052" y="314801"/>
            <a:ext cx="780863" cy="535663"/>
          </a:xfrm>
          <a:prstGeom prst="rect">
            <a:avLst/>
          </a:prstGeom>
        </p:spPr>
      </p:pic>
      <p:cxnSp>
        <p:nvCxnSpPr>
          <p:cNvPr id="5" name="Straight Connector 4">
            <a:extLst>
              <a:ext uri="{FF2B5EF4-FFF2-40B4-BE49-F238E27FC236}">
                <a16:creationId xmlns:a16="http://schemas.microsoft.com/office/drawing/2014/main" id="{2E45E6FA-853B-45BB-6BC0-E208FB84CC4F}"/>
              </a:ext>
            </a:extLst>
          </p:cNvPr>
          <p:cNvCxnSpPr>
            <a:cxnSpLocks/>
          </p:cNvCxnSpPr>
          <p:nvPr userDrawn="1"/>
        </p:nvCxnSpPr>
        <p:spPr>
          <a:xfrm>
            <a:off x="3511550" y="2203269"/>
            <a:ext cx="2108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egnaposto testo 4">
            <a:extLst>
              <a:ext uri="{FF2B5EF4-FFF2-40B4-BE49-F238E27FC236}">
                <a16:creationId xmlns:a16="http://schemas.microsoft.com/office/drawing/2014/main" id="{7B44E6CA-57E2-E6CA-421D-405F394892E7}"/>
              </a:ext>
            </a:extLst>
          </p:cNvPr>
          <p:cNvSpPr>
            <a:spLocks noGrp="1"/>
          </p:cNvSpPr>
          <p:nvPr>
            <p:ph type="body" sz="quarter" idx="11" hasCustomPrompt="1"/>
          </p:nvPr>
        </p:nvSpPr>
        <p:spPr>
          <a:xfrm>
            <a:off x="698347" y="2571750"/>
            <a:ext cx="7740757" cy="1858566"/>
          </a:xfrm>
          <a:prstGeom prst="rect">
            <a:avLst/>
          </a:prstGeom>
          <a:effectLst/>
        </p:spPr>
        <p:txBody>
          <a:bodyPr lIns="0" tIns="0" rIns="0" bIns="0" anchor="t"/>
          <a:lstStyle>
            <a:lvl1pPr marL="0" indent="0" algn="ctr">
              <a:lnSpc>
                <a:spcPts val="3150"/>
              </a:lnSpc>
              <a:spcBef>
                <a:spcPts val="0"/>
              </a:spcBef>
              <a:buNone/>
              <a:defRPr lang="it-IT" sz="1800" b="1" u="none" smtClean="0">
                <a:solidFill>
                  <a:schemeClr val="bg1"/>
                </a:solidFill>
                <a:effectLst/>
              </a:defRPr>
            </a:lvl1pPr>
          </a:lstStyle>
          <a:p>
            <a:r>
              <a:rPr lang="it-IT" err="1">
                <a:solidFill>
                  <a:srgbClr val="FFFFFF"/>
                </a:solidFill>
                <a:effectLst/>
                <a:latin typeface="Arial" panose="020B0604020202020204" pitchFamily="34" charset="0"/>
              </a:rPr>
              <a:t>Author’s</a:t>
            </a:r>
            <a:r>
              <a:rPr lang="it-IT">
                <a:solidFill>
                  <a:srgbClr val="FFFFFF"/>
                </a:solidFill>
                <a:effectLst/>
                <a:latin typeface="Arial" panose="020B0604020202020204" pitchFamily="34" charset="0"/>
              </a:rPr>
              <a:t> information</a:t>
            </a:r>
          </a:p>
        </p:txBody>
      </p:sp>
    </p:spTree>
    <p:extLst>
      <p:ext uri="{BB962C8B-B14F-4D97-AF65-F5344CB8AC3E}">
        <p14:creationId xmlns:p14="http://schemas.microsoft.com/office/powerpoint/2010/main" val="2468209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_title">
    <p:spTree>
      <p:nvGrpSpPr>
        <p:cNvPr id="1" name=""/>
        <p:cNvGrpSpPr/>
        <p:nvPr/>
      </p:nvGrpSpPr>
      <p:grpSpPr>
        <a:xfrm>
          <a:off x="0" y="0"/>
          <a:ext cx="0" cy="0"/>
          <a:chOff x="0" y="0"/>
          <a:chExt cx="0" cy="0"/>
        </a:xfrm>
      </p:grpSpPr>
      <p:sp>
        <p:nvSpPr>
          <p:cNvPr id="9" name="Segnaposto testo 2">
            <a:extLst>
              <a:ext uri="{FF2B5EF4-FFF2-40B4-BE49-F238E27FC236}">
                <a16:creationId xmlns:a16="http://schemas.microsoft.com/office/drawing/2014/main" id="{B19CC117-CADA-4C41-BD7F-E236DB480376}"/>
              </a:ext>
            </a:extLst>
          </p:cNvPr>
          <p:cNvSpPr>
            <a:spLocks noGrp="1"/>
          </p:cNvSpPr>
          <p:nvPr>
            <p:ph type="body" sz="quarter" idx="10" hasCustomPrompt="1"/>
          </p:nvPr>
        </p:nvSpPr>
        <p:spPr>
          <a:xfrm>
            <a:off x="698500" y="1188555"/>
            <a:ext cx="7740650" cy="3241761"/>
          </a:xfrm>
          <a:prstGeom prst="rect">
            <a:avLst/>
          </a:prstGeom>
        </p:spPr>
        <p:txBody>
          <a:bodyPr lIns="0" tIns="0" rIns="0" bIns="0" anchor="ctr"/>
          <a:lstStyle>
            <a:lvl1pPr marL="0" indent="0" algn="ctr">
              <a:lnSpc>
                <a:spcPct val="100000"/>
              </a:lnSpc>
              <a:spcBef>
                <a:spcPts val="0"/>
              </a:spcBef>
              <a:buNone/>
              <a:defRPr lang="it-IT" sz="4000" b="1" u="none" smtClean="0">
                <a:solidFill>
                  <a:srgbClr val="0077BE"/>
                </a:solidFill>
                <a:effectLst/>
              </a:defRPr>
            </a:lvl1pPr>
          </a:lstStyle>
          <a:p>
            <a:r>
              <a:rPr lang="it-IT" err="1">
                <a:solidFill>
                  <a:srgbClr val="0077BE"/>
                </a:solidFill>
                <a:effectLst/>
                <a:latin typeface="Arial" panose="020B0604020202020204" pitchFamily="34" charset="0"/>
              </a:rPr>
              <a:t>There</a:t>
            </a:r>
            <a:r>
              <a:rPr lang="it-IT">
                <a:solidFill>
                  <a:srgbClr val="0077BE"/>
                </a:solidFill>
                <a:effectLst/>
                <a:latin typeface="Arial" panose="020B0604020202020204" pitchFamily="34" charset="0"/>
              </a:rPr>
              <a:t> </a:t>
            </a:r>
            <a:r>
              <a:rPr lang="it-IT" err="1">
                <a:solidFill>
                  <a:srgbClr val="0077BE"/>
                </a:solidFill>
                <a:effectLst/>
                <a:latin typeface="Arial" panose="020B0604020202020204" pitchFamily="34" charset="0"/>
              </a:rPr>
              <a:t>could</a:t>
            </a:r>
            <a:r>
              <a:rPr lang="it-IT">
                <a:solidFill>
                  <a:srgbClr val="0077BE"/>
                </a:solidFill>
                <a:effectLst/>
                <a:latin typeface="Arial" panose="020B0604020202020204" pitchFamily="34" charset="0"/>
              </a:rPr>
              <a:t> be a</a:t>
            </a:r>
          </a:p>
          <a:p>
            <a:r>
              <a:rPr lang="it-IT" err="1">
                <a:solidFill>
                  <a:srgbClr val="0077BE"/>
                </a:solidFill>
                <a:effectLst/>
                <a:latin typeface="Arial" panose="020B0604020202020204" pitchFamily="34" charset="0"/>
              </a:rPr>
              <a:t>Section</a:t>
            </a:r>
            <a:r>
              <a:rPr lang="it-IT">
                <a:solidFill>
                  <a:srgbClr val="0077BE"/>
                </a:solidFill>
                <a:effectLst/>
                <a:latin typeface="Arial" panose="020B0604020202020204" pitchFamily="34" charset="0"/>
              </a:rPr>
              <a:t> </a:t>
            </a:r>
            <a:r>
              <a:rPr lang="it-IT" err="1">
                <a:solidFill>
                  <a:srgbClr val="0077BE"/>
                </a:solidFill>
                <a:effectLst/>
                <a:latin typeface="Arial" panose="020B0604020202020204" pitchFamily="34" charset="0"/>
              </a:rPr>
              <a:t>title</a:t>
            </a:r>
            <a:r>
              <a:rPr lang="it-IT">
                <a:solidFill>
                  <a:srgbClr val="0077BE"/>
                </a:solidFill>
                <a:effectLst/>
                <a:latin typeface="Arial" panose="020B0604020202020204" pitchFamily="34" charset="0"/>
              </a:rPr>
              <a:t> </a:t>
            </a:r>
            <a:r>
              <a:rPr lang="it-IT" err="1">
                <a:solidFill>
                  <a:srgbClr val="0077BE"/>
                </a:solidFill>
                <a:effectLst/>
                <a:latin typeface="Arial" panose="020B0604020202020204" pitchFamily="34" charset="0"/>
              </a:rPr>
              <a:t>as</a:t>
            </a:r>
            <a:r>
              <a:rPr lang="it-IT">
                <a:solidFill>
                  <a:srgbClr val="0077BE"/>
                </a:solidFill>
                <a:effectLst/>
                <a:latin typeface="Arial" panose="020B0604020202020204" pitchFamily="34" charset="0"/>
              </a:rPr>
              <a:t> </a:t>
            </a:r>
            <a:r>
              <a:rPr lang="it-IT" err="1">
                <a:solidFill>
                  <a:srgbClr val="0077BE"/>
                </a:solidFill>
                <a:effectLst/>
                <a:latin typeface="Arial" panose="020B0604020202020204" pitchFamily="34" charset="0"/>
              </a:rPr>
              <a:t>well</a:t>
            </a:r>
            <a:r>
              <a:rPr lang="it-IT">
                <a:solidFill>
                  <a:srgbClr val="0077BE"/>
                </a:solidFill>
                <a:effectLst/>
                <a:latin typeface="Arial" panose="020B0604020202020204" pitchFamily="34" charset="0"/>
              </a:rPr>
              <a:t>.</a:t>
            </a:r>
          </a:p>
          <a:p>
            <a:r>
              <a:rPr lang="it-IT">
                <a:solidFill>
                  <a:srgbClr val="0077BE"/>
                </a:solidFill>
                <a:effectLst/>
                <a:latin typeface="Arial" panose="020B0604020202020204" pitchFamily="34" charset="0"/>
              </a:rPr>
              <a:t>Arial </a:t>
            </a:r>
            <a:r>
              <a:rPr lang="it-IT" err="1">
                <a:solidFill>
                  <a:srgbClr val="0077BE"/>
                </a:solidFill>
                <a:effectLst/>
                <a:latin typeface="Arial" panose="020B0604020202020204" pitchFamily="34" charset="0"/>
              </a:rPr>
              <a:t>Bold</a:t>
            </a:r>
            <a:r>
              <a:rPr lang="it-IT">
                <a:solidFill>
                  <a:srgbClr val="0077BE"/>
                </a:solidFill>
                <a:effectLst/>
                <a:latin typeface="Arial" panose="020B0604020202020204" pitchFamily="34" charset="0"/>
              </a:rPr>
              <a:t>, 40pt, blue</a:t>
            </a:r>
          </a:p>
        </p:txBody>
      </p:sp>
      <p:pic>
        <p:nvPicPr>
          <p:cNvPr id="5" name="Immagine 6">
            <a:extLst>
              <a:ext uri="{FF2B5EF4-FFF2-40B4-BE49-F238E27FC236}">
                <a16:creationId xmlns:a16="http://schemas.microsoft.com/office/drawing/2014/main" id="{8A0301B8-0086-226D-4C3B-BDE05703C5D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488" y="314801"/>
            <a:ext cx="779990" cy="535663"/>
          </a:xfrm>
          <a:prstGeom prst="rect">
            <a:avLst/>
          </a:prstGeom>
        </p:spPr>
      </p:pic>
    </p:spTree>
    <p:extLst>
      <p:ext uri="{BB962C8B-B14F-4D97-AF65-F5344CB8AC3E}">
        <p14:creationId xmlns:p14="http://schemas.microsoft.com/office/powerpoint/2010/main" val="9966230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hapter_title">
    <p:bg>
      <p:bgPr>
        <a:solidFill>
          <a:schemeClr val="bg1"/>
        </a:solidFill>
        <a:effectLst/>
      </p:bgPr>
    </p:bg>
    <p:spTree>
      <p:nvGrpSpPr>
        <p:cNvPr id="1" name=""/>
        <p:cNvGrpSpPr/>
        <p:nvPr/>
      </p:nvGrpSpPr>
      <p:grpSpPr>
        <a:xfrm>
          <a:off x="0" y="0"/>
          <a:ext cx="0" cy="0"/>
          <a:chOff x="0" y="0"/>
          <a:chExt cx="0" cy="0"/>
        </a:xfrm>
      </p:grpSpPr>
      <p:pic>
        <p:nvPicPr>
          <p:cNvPr id="4" name="Immagine 6">
            <a:extLst>
              <a:ext uri="{FF2B5EF4-FFF2-40B4-BE49-F238E27FC236}">
                <a16:creationId xmlns:a16="http://schemas.microsoft.com/office/drawing/2014/main" id="{A6A6C2BC-540B-DA0B-9A0B-2E62E009112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052" y="314801"/>
            <a:ext cx="780863" cy="535663"/>
          </a:xfrm>
          <a:prstGeom prst="rect">
            <a:avLst/>
          </a:prstGeom>
        </p:spPr>
      </p:pic>
      <p:cxnSp>
        <p:nvCxnSpPr>
          <p:cNvPr id="5" name="Straight Connector 4">
            <a:extLst>
              <a:ext uri="{FF2B5EF4-FFF2-40B4-BE49-F238E27FC236}">
                <a16:creationId xmlns:a16="http://schemas.microsoft.com/office/drawing/2014/main" id="{2E45E6FA-853B-45BB-6BC0-E208FB84CC4F}"/>
              </a:ext>
            </a:extLst>
          </p:cNvPr>
          <p:cNvCxnSpPr>
            <a:cxnSpLocks/>
          </p:cNvCxnSpPr>
          <p:nvPr userDrawn="1"/>
        </p:nvCxnSpPr>
        <p:spPr>
          <a:xfrm>
            <a:off x="3511550" y="2203269"/>
            <a:ext cx="2108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E287EC4-2639-19E3-9621-5DE252660D1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4657130"/>
            <a:ext cx="4572298" cy="138113"/>
          </a:xfrm>
          <a:prstGeom prst="rect">
            <a:avLst/>
          </a:prstGeom>
        </p:spPr>
      </p:pic>
      <p:sp>
        <p:nvSpPr>
          <p:cNvPr id="7" name="TextBox 6">
            <a:extLst>
              <a:ext uri="{FF2B5EF4-FFF2-40B4-BE49-F238E27FC236}">
                <a16:creationId xmlns:a16="http://schemas.microsoft.com/office/drawing/2014/main" id="{FBD2901E-6F01-7B8F-C720-057089A9343A}"/>
              </a:ext>
            </a:extLst>
          </p:cNvPr>
          <p:cNvSpPr txBox="1"/>
          <p:nvPr userDrawn="1"/>
        </p:nvSpPr>
        <p:spPr>
          <a:xfrm>
            <a:off x="698500" y="1533044"/>
            <a:ext cx="8089900" cy="670225"/>
          </a:xfrm>
          <a:prstGeom prst="rect">
            <a:avLst/>
          </a:prstGeom>
        </p:spPr>
        <p:txBody>
          <a:bodyPr wrap="square" lIns="0" tIns="0" rIns="0" bIns="0" rtlCol="0" anchor="ctr">
            <a:noAutofit/>
          </a:bodyPr>
          <a:lstStyle/>
          <a:p>
            <a:pPr algn="ctr"/>
            <a:r>
              <a:rPr lang="en-GB" sz="4000" b="1">
                <a:solidFill>
                  <a:srgbClr val="0077BE"/>
                </a:solidFill>
                <a:latin typeface="Arial" panose="020B0604020202020204" pitchFamily="34" charset="0"/>
                <a:cs typeface="Arial" panose="020B0604020202020204" pitchFamily="34" charset="0"/>
              </a:rPr>
              <a:t>Connect with ESO</a:t>
            </a:r>
          </a:p>
        </p:txBody>
      </p:sp>
      <p:pic>
        <p:nvPicPr>
          <p:cNvPr id="9" name="Immagine 6">
            <a:extLst>
              <a:ext uri="{FF2B5EF4-FFF2-40B4-BE49-F238E27FC236}">
                <a16:creationId xmlns:a16="http://schemas.microsoft.com/office/drawing/2014/main" id="{E7394E51-8B69-8628-0789-CBF48C1E866F}"/>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8041488" y="314801"/>
            <a:ext cx="779990" cy="535663"/>
          </a:xfrm>
          <a:prstGeom prst="rect">
            <a:avLst/>
          </a:prstGeom>
        </p:spPr>
      </p:pic>
      <p:cxnSp>
        <p:nvCxnSpPr>
          <p:cNvPr id="11" name="Straight Connector 10">
            <a:extLst>
              <a:ext uri="{FF2B5EF4-FFF2-40B4-BE49-F238E27FC236}">
                <a16:creationId xmlns:a16="http://schemas.microsoft.com/office/drawing/2014/main" id="{28867C50-D25C-657A-B32A-BF78AE7AA4B9}"/>
              </a:ext>
            </a:extLst>
          </p:cNvPr>
          <p:cNvCxnSpPr>
            <a:cxnSpLocks/>
          </p:cNvCxnSpPr>
          <p:nvPr userDrawn="1"/>
        </p:nvCxnSpPr>
        <p:spPr>
          <a:xfrm>
            <a:off x="3510000" y="2555444"/>
            <a:ext cx="2108200" cy="0"/>
          </a:xfrm>
          <a:prstGeom prst="line">
            <a:avLst/>
          </a:prstGeom>
          <a:ln w="12700">
            <a:solidFill>
              <a:srgbClr val="0077BE"/>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DB5816F9-0DC7-65A5-A9D3-93F66B7FF75A}"/>
              </a:ext>
            </a:extLst>
          </p:cNvPr>
          <p:cNvGrpSpPr/>
          <p:nvPr userDrawn="1"/>
        </p:nvGrpSpPr>
        <p:grpSpPr>
          <a:xfrm>
            <a:off x="2880384" y="3024228"/>
            <a:ext cx="3383232" cy="536494"/>
            <a:chOff x="2527782" y="2733756"/>
            <a:chExt cx="3383232" cy="536494"/>
          </a:xfrm>
        </p:grpSpPr>
        <p:pic>
          <p:nvPicPr>
            <p:cNvPr id="18" name="Picture 17">
              <a:extLst>
                <a:ext uri="{FF2B5EF4-FFF2-40B4-BE49-F238E27FC236}">
                  <a16:creationId xmlns:a16="http://schemas.microsoft.com/office/drawing/2014/main" id="{8A66B33C-4A6C-6728-892A-252167B20FB0}"/>
                </a:ext>
              </a:extLst>
            </p:cNvPr>
            <p:cNvPicPr>
              <a:picLocks noChangeAspect="1"/>
            </p:cNvPicPr>
            <p:nvPr userDrawn="1"/>
          </p:nvPicPr>
          <p:blipFill>
            <a:blip r:embed="rId5"/>
            <a:stretch>
              <a:fillRect/>
            </a:stretch>
          </p:blipFill>
          <p:spPr>
            <a:xfrm>
              <a:off x="2527782" y="2733756"/>
              <a:ext cx="531703" cy="536494"/>
            </a:xfrm>
            <a:prstGeom prst="rect">
              <a:avLst/>
            </a:prstGeom>
          </p:spPr>
        </p:pic>
        <p:pic>
          <p:nvPicPr>
            <p:cNvPr id="20" name="Picture 19">
              <a:extLst>
                <a:ext uri="{FF2B5EF4-FFF2-40B4-BE49-F238E27FC236}">
                  <a16:creationId xmlns:a16="http://schemas.microsoft.com/office/drawing/2014/main" id="{64EDA7C4-734A-46B9-8332-1AC15B617951}"/>
                </a:ext>
              </a:extLst>
            </p:cNvPr>
            <p:cNvPicPr>
              <a:picLocks noChangeAspect="1"/>
            </p:cNvPicPr>
            <p:nvPr userDrawn="1"/>
          </p:nvPicPr>
          <p:blipFill>
            <a:blip r:embed="rId6"/>
            <a:stretch>
              <a:fillRect/>
            </a:stretch>
          </p:blipFill>
          <p:spPr>
            <a:xfrm>
              <a:off x="3092885" y="2733756"/>
              <a:ext cx="536494" cy="536494"/>
            </a:xfrm>
            <a:prstGeom prst="rect">
              <a:avLst/>
            </a:prstGeom>
          </p:spPr>
        </p:pic>
        <p:pic>
          <p:nvPicPr>
            <p:cNvPr id="22" name="Picture 21">
              <a:extLst>
                <a:ext uri="{FF2B5EF4-FFF2-40B4-BE49-F238E27FC236}">
                  <a16:creationId xmlns:a16="http://schemas.microsoft.com/office/drawing/2014/main" id="{7E21EF86-E1CC-590E-EFE6-266C8FECC751}"/>
                </a:ext>
              </a:extLst>
            </p:cNvPr>
            <p:cNvPicPr>
              <a:picLocks noChangeAspect="1"/>
            </p:cNvPicPr>
            <p:nvPr userDrawn="1"/>
          </p:nvPicPr>
          <p:blipFill>
            <a:blip r:embed="rId7"/>
            <a:stretch>
              <a:fillRect/>
            </a:stretch>
          </p:blipFill>
          <p:spPr>
            <a:xfrm>
              <a:off x="3667655" y="2733756"/>
              <a:ext cx="531703" cy="536494"/>
            </a:xfrm>
            <a:prstGeom prst="rect">
              <a:avLst/>
            </a:prstGeom>
          </p:spPr>
        </p:pic>
        <p:pic>
          <p:nvPicPr>
            <p:cNvPr id="24" name="Picture 23">
              <a:extLst>
                <a:ext uri="{FF2B5EF4-FFF2-40B4-BE49-F238E27FC236}">
                  <a16:creationId xmlns:a16="http://schemas.microsoft.com/office/drawing/2014/main" id="{6A0279D1-6DB5-01AD-E832-3A20CBC14A08}"/>
                </a:ext>
              </a:extLst>
            </p:cNvPr>
            <p:cNvPicPr>
              <a:picLocks noChangeAspect="1"/>
            </p:cNvPicPr>
            <p:nvPr userDrawn="1"/>
          </p:nvPicPr>
          <p:blipFill>
            <a:blip r:embed="rId8"/>
            <a:stretch>
              <a:fillRect/>
            </a:stretch>
          </p:blipFill>
          <p:spPr>
            <a:xfrm>
              <a:off x="4235013" y="2733756"/>
              <a:ext cx="531703" cy="536494"/>
            </a:xfrm>
            <a:prstGeom prst="rect">
              <a:avLst/>
            </a:prstGeom>
          </p:spPr>
        </p:pic>
        <p:pic>
          <p:nvPicPr>
            <p:cNvPr id="28" name="Picture 27">
              <a:extLst>
                <a:ext uri="{FF2B5EF4-FFF2-40B4-BE49-F238E27FC236}">
                  <a16:creationId xmlns:a16="http://schemas.microsoft.com/office/drawing/2014/main" id="{ACD3D97E-17E0-71AF-737C-581CF95A9D4A}"/>
                </a:ext>
              </a:extLst>
            </p:cNvPr>
            <p:cNvPicPr>
              <a:picLocks noChangeAspect="1"/>
            </p:cNvPicPr>
            <p:nvPr userDrawn="1"/>
          </p:nvPicPr>
          <p:blipFill>
            <a:blip r:embed="rId9"/>
            <a:stretch>
              <a:fillRect/>
            </a:stretch>
          </p:blipFill>
          <p:spPr>
            <a:xfrm>
              <a:off x="4804788" y="2733756"/>
              <a:ext cx="531660" cy="536494"/>
            </a:xfrm>
            <a:prstGeom prst="rect">
              <a:avLst/>
            </a:prstGeom>
          </p:spPr>
        </p:pic>
        <p:pic>
          <p:nvPicPr>
            <p:cNvPr id="30" name="Picture 29">
              <a:extLst>
                <a:ext uri="{FF2B5EF4-FFF2-40B4-BE49-F238E27FC236}">
                  <a16:creationId xmlns:a16="http://schemas.microsoft.com/office/drawing/2014/main" id="{43149DE2-CC4D-4C47-5936-3EA9A29A4154}"/>
                </a:ext>
              </a:extLst>
            </p:cNvPr>
            <p:cNvPicPr>
              <a:picLocks noChangeAspect="1"/>
            </p:cNvPicPr>
            <p:nvPr userDrawn="1"/>
          </p:nvPicPr>
          <p:blipFill>
            <a:blip r:embed="rId10"/>
            <a:stretch>
              <a:fillRect/>
            </a:stretch>
          </p:blipFill>
          <p:spPr>
            <a:xfrm>
              <a:off x="5374520" y="2733756"/>
              <a:ext cx="536494" cy="536494"/>
            </a:xfrm>
            <a:prstGeom prst="rect">
              <a:avLst/>
            </a:prstGeom>
          </p:spPr>
        </p:pic>
      </p:grpSp>
    </p:spTree>
    <p:extLst>
      <p:ext uri="{BB962C8B-B14F-4D97-AF65-F5344CB8AC3E}">
        <p14:creationId xmlns:p14="http://schemas.microsoft.com/office/powerpoint/2010/main" val="3108459393"/>
      </p:ext>
    </p:extLst>
  </p:cSld>
  <p:clrMapOvr>
    <a:masterClrMapping/>
  </p:clrMapOvr>
  <p:extLst>
    <p:ext uri="{DCECCB84-F9BA-43D5-87BE-67443E8EF086}">
      <p15:sldGuideLst xmlns:p15="http://schemas.microsoft.com/office/powerpoint/2012/main">
        <p15:guide id="1" orient="horz" pos="1166"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hapter_title">
    <p:bg>
      <p:bgPr>
        <a:solidFill>
          <a:schemeClr val="bg1"/>
        </a:solidFill>
        <a:effectLst/>
      </p:bgPr>
    </p:bg>
    <p:spTree>
      <p:nvGrpSpPr>
        <p:cNvPr id="1" name=""/>
        <p:cNvGrpSpPr/>
        <p:nvPr/>
      </p:nvGrpSpPr>
      <p:grpSpPr>
        <a:xfrm>
          <a:off x="0" y="0"/>
          <a:ext cx="0" cy="0"/>
          <a:chOff x="0" y="0"/>
          <a:chExt cx="0" cy="0"/>
        </a:xfrm>
      </p:grpSpPr>
      <p:pic>
        <p:nvPicPr>
          <p:cNvPr id="4" name="Immagine 6">
            <a:extLst>
              <a:ext uri="{FF2B5EF4-FFF2-40B4-BE49-F238E27FC236}">
                <a16:creationId xmlns:a16="http://schemas.microsoft.com/office/drawing/2014/main" id="{A6A6C2BC-540B-DA0B-9A0B-2E62E009112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052" y="314801"/>
            <a:ext cx="780863" cy="535663"/>
          </a:xfrm>
          <a:prstGeom prst="rect">
            <a:avLst/>
          </a:prstGeom>
        </p:spPr>
      </p:pic>
      <p:cxnSp>
        <p:nvCxnSpPr>
          <p:cNvPr id="5" name="Straight Connector 4">
            <a:extLst>
              <a:ext uri="{FF2B5EF4-FFF2-40B4-BE49-F238E27FC236}">
                <a16:creationId xmlns:a16="http://schemas.microsoft.com/office/drawing/2014/main" id="{2E45E6FA-853B-45BB-6BC0-E208FB84CC4F}"/>
              </a:ext>
            </a:extLst>
          </p:cNvPr>
          <p:cNvCxnSpPr>
            <a:cxnSpLocks/>
          </p:cNvCxnSpPr>
          <p:nvPr userDrawn="1"/>
        </p:nvCxnSpPr>
        <p:spPr>
          <a:xfrm>
            <a:off x="3511550" y="2203269"/>
            <a:ext cx="2108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E287EC4-2639-19E3-9621-5DE252660D1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4657130"/>
            <a:ext cx="4572298" cy="138113"/>
          </a:xfrm>
          <a:prstGeom prst="rect">
            <a:avLst/>
          </a:prstGeom>
        </p:spPr>
      </p:pic>
      <p:sp>
        <p:nvSpPr>
          <p:cNvPr id="7" name="TextBox 6">
            <a:extLst>
              <a:ext uri="{FF2B5EF4-FFF2-40B4-BE49-F238E27FC236}">
                <a16:creationId xmlns:a16="http://schemas.microsoft.com/office/drawing/2014/main" id="{FBD2901E-6F01-7B8F-C720-057089A9343A}"/>
              </a:ext>
            </a:extLst>
          </p:cNvPr>
          <p:cNvSpPr txBox="1"/>
          <p:nvPr userDrawn="1"/>
        </p:nvSpPr>
        <p:spPr>
          <a:xfrm>
            <a:off x="698500" y="1130420"/>
            <a:ext cx="8089900" cy="670225"/>
          </a:xfrm>
          <a:prstGeom prst="rect">
            <a:avLst/>
          </a:prstGeom>
        </p:spPr>
        <p:txBody>
          <a:bodyPr wrap="square" lIns="0" tIns="0" rIns="0" bIns="0" rtlCol="0" anchor="ctr">
            <a:noAutofit/>
          </a:bodyPr>
          <a:lstStyle/>
          <a:p>
            <a:pPr algn="ctr"/>
            <a:r>
              <a:rPr lang="en-GB" sz="4000" b="1">
                <a:solidFill>
                  <a:srgbClr val="0077BE"/>
                </a:solidFill>
                <a:latin typeface="Arial" panose="020B0604020202020204" pitchFamily="34" charset="0"/>
                <a:cs typeface="Arial" panose="020B0604020202020204" pitchFamily="34" charset="0"/>
              </a:rPr>
              <a:t>Thank you!</a:t>
            </a:r>
          </a:p>
        </p:txBody>
      </p:sp>
      <p:pic>
        <p:nvPicPr>
          <p:cNvPr id="9" name="Immagine 6">
            <a:extLst>
              <a:ext uri="{FF2B5EF4-FFF2-40B4-BE49-F238E27FC236}">
                <a16:creationId xmlns:a16="http://schemas.microsoft.com/office/drawing/2014/main" id="{E7394E51-8B69-8628-0789-CBF48C1E866F}"/>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8041488" y="314801"/>
            <a:ext cx="779990" cy="535663"/>
          </a:xfrm>
          <a:prstGeom prst="rect">
            <a:avLst/>
          </a:prstGeom>
        </p:spPr>
      </p:pic>
      <p:cxnSp>
        <p:nvCxnSpPr>
          <p:cNvPr id="11" name="Straight Connector 10">
            <a:extLst>
              <a:ext uri="{FF2B5EF4-FFF2-40B4-BE49-F238E27FC236}">
                <a16:creationId xmlns:a16="http://schemas.microsoft.com/office/drawing/2014/main" id="{28867C50-D25C-657A-B32A-BF78AE7AA4B9}"/>
              </a:ext>
            </a:extLst>
          </p:cNvPr>
          <p:cNvCxnSpPr>
            <a:cxnSpLocks/>
          </p:cNvCxnSpPr>
          <p:nvPr userDrawn="1"/>
        </p:nvCxnSpPr>
        <p:spPr>
          <a:xfrm>
            <a:off x="3510000" y="2152820"/>
            <a:ext cx="2108200" cy="0"/>
          </a:xfrm>
          <a:prstGeom prst="line">
            <a:avLst/>
          </a:prstGeom>
          <a:ln w="12700">
            <a:solidFill>
              <a:srgbClr val="0077BE"/>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8A66B33C-4A6C-6728-892A-252167B20FB0}"/>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4756975" y="2509167"/>
            <a:ext cx="263828" cy="266205"/>
          </a:xfrm>
          <a:prstGeom prst="rect">
            <a:avLst/>
          </a:prstGeom>
        </p:spPr>
      </p:pic>
      <p:pic>
        <p:nvPicPr>
          <p:cNvPr id="20" name="Picture 19">
            <a:extLst>
              <a:ext uri="{FF2B5EF4-FFF2-40B4-BE49-F238E27FC236}">
                <a16:creationId xmlns:a16="http://schemas.microsoft.com/office/drawing/2014/main" id="{64EDA7C4-734A-46B9-8332-1AC15B617951}"/>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4755787" y="2866582"/>
            <a:ext cx="266205" cy="266205"/>
          </a:xfrm>
          <a:prstGeom prst="rect">
            <a:avLst/>
          </a:prstGeom>
        </p:spPr>
      </p:pic>
      <p:pic>
        <p:nvPicPr>
          <p:cNvPr id="22" name="Picture 21">
            <a:extLst>
              <a:ext uri="{FF2B5EF4-FFF2-40B4-BE49-F238E27FC236}">
                <a16:creationId xmlns:a16="http://schemas.microsoft.com/office/drawing/2014/main" id="{7E21EF86-E1CC-590E-EFE6-266C8FECC751}"/>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4756975" y="3217247"/>
            <a:ext cx="263828" cy="266205"/>
          </a:xfrm>
          <a:prstGeom prst="rect">
            <a:avLst/>
          </a:prstGeom>
        </p:spPr>
      </p:pic>
      <p:pic>
        <p:nvPicPr>
          <p:cNvPr id="26" name="Picture 25">
            <a:extLst>
              <a:ext uri="{FF2B5EF4-FFF2-40B4-BE49-F238E27FC236}">
                <a16:creationId xmlns:a16="http://schemas.microsoft.com/office/drawing/2014/main" id="{9D101091-6D93-C49E-A6CE-19087E3C8BAB}"/>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4758186" y="3925178"/>
            <a:ext cx="263821" cy="266198"/>
          </a:xfrm>
          <a:prstGeom prst="rect">
            <a:avLst/>
          </a:prstGeom>
        </p:spPr>
      </p:pic>
      <p:pic>
        <p:nvPicPr>
          <p:cNvPr id="28" name="Picture 27">
            <a:extLst>
              <a:ext uri="{FF2B5EF4-FFF2-40B4-BE49-F238E27FC236}">
                <a16:creationId xmlns:a16="http://schemas.microsoft.com/office/drawing/2014/main" id="{ACD3D97E-17E0-71AF-737C-581CF95A9D4A}"/>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4756986" y="3571212"/>
            <a:ext cx="263806" cy="266205"/>
          </a:xfrm>
          <a:prstGeom prst="rect">
            <a:avLst/>
          </a:prstGeom>
        </p:spPr>
      </p:pic>
      <p:sp>
        <p:nvSpPr>
          <p:cNvPr id="3" name="Text Placeholder 2">
            <a:extLst>
              <a:ext uri="{FF2B5EF4-FFF2-40B4-BE49-F238E27FC236}">
                <a16:creationId xmlns:a16="http://schemas.microsoft.com/office/drawing/2014/main" id="{0AD83C69-FD46-990B-F8A2-F8177A4BF52B}"/>
              </a:ext>
            </a:extLst>
          </p:cNvPr>
          <p:cNvSpPr>
            <a:spLocks noGrp="1"/>
          </p:cNvSpPr>
          <p:nvPr>
            <p:ph type="body" sz="quarter" idx="12" hasCustomPrompt="1"/>
          </p:nvPr>
        </p:nvSpPr>
        <p:spPr>
          <a:xfrm>
            <a:off x="863963" y="2504996"/>
            <a:ext cx="3524251" cy="1686379"/>
          </a:xfrm>
          <a:prstGeom prst="rect">
            <a:avLst/>
          </a:prstGeom>
        </p:spPr>
        <p:txBody>
          <a:bodyPr lIns="0" tIns="0" rIns="0" bIns="0" anchor="ctr"/>
          <a:lstStyle>
            <a:lvl1pPr marL="0" indent="0" algn="r">
              <a:buNone/>
              <a:defRPr sz="1800" b="1"/>
            </a:lvl1pPr>
          </a:lstStyle>
          <a:p>
            <a:pPr lvl="0"/>
            <a:r>
              <a:rPr lang="en-US"/>
              <a:t>Speaker’s info</a:t>
            </a:r>
          </a:p>
          <a:p>
            <a:pPr lvl="0"/>
            <a:r>
              <a:rPr lang="en-US"/>
              <a:t>XXXXX</a:t>
            </a:r>
          </a:p>
          <a:p>
            <a:pPr lvl="0"/>
            <a:r>
              <a:rPr lang="en-US"/>
              <a:t>XXXX</a:t>
            </a:r>
          </a:p>
          <a:p>
            <a:pPr lvl="0"/>
            <a:r>
              <a:rPr lang="en-US"/>
              <a:t>XXXX</a:t>
            </a:r>
            <a:endParaRPr lang="en-GB"/>
          </a:p>
        </p:txBody>
      </p:sp>
      <p:sp>
        <p:nvSpPr>
          <p:cNvPr id="8" name="TextBox 7">
            <a:extLst>
              <a:ext uri="{FF2B5EF4-FFF2-40B4-BE49-F238E27FC236}">
                <a16:creationId xmlns:a16="http://schemas.microsoft.com/office/drawing/2014/main" id="{DC07B713-57B4-F804-FFD7-3E8B151128A6}"/>
              </a:ext>
            </a:extLst>
          </p:cNvPr>
          <p:cNvSpPr txBox="1"/>
          <p:nvPr userDrawn="1"/>
        </p:nvSpPr>
        <p:spPr>
          <a:xfrm>
            <a:off x="5104800" y="2534400"/>
            <a:ext cx="3175000" cy="241200"/>
          </a:xfrm>
          <a:prstGeom prst="rect">
            <a:avLst/>
          </a:prstGeom>
        </p:spPr>
        <p:txBody>
          <a:bodyPr wrap="square" lIns="0" tIns="0" rIns="0" bIns="0" rtlCol="0" anchor="ctr">
            <a:spAutoFit/>
          </a:bodyPr>
          <a:lstStyle/>
          <a:p>
            <a:pPr lvl="0"/>
            <a:r>
              <a:rPr lang="en-US" sz="1400" err="1"/>
              <a:t>ESOAstronomy</a:t>
            </a:r>
            <a:endParaRPr lang="en-GB" sz="1400"/>
          </a:p>
        </p:txBody>
      </p:sp>
      <p:sp>
        <p:nvSpPr>
          <p:cNvPr id="10" name="TextBox 9">
            <a:extLst>
              <a:ext uri="{FF2B5EF4-FFF2-40B4-BE49-F238E27FC236}">
                <a16:creationId xmlns:a16="http://schemas.microsoft.com/office/drawing/2014/main" id="{86DEA5B8-2172-C99F-47E1-5E33CD2DF0D2}"/>
              </a:ext>
            </a:extLst>
          </p:cNvPr>
          <p:cNvSpPr txBox="1"/>
          <p:nvPr userDrawn="1"/>
        </p:nvSpPr>
        <p:spPr>
          <a:xfrm>
            <a:off x="5104800" y="2865600"/>
            <a:ext cx="3175200" cy="241200"/>
          </a:xfrm>
          <a:prstGeom prst="rect">
            <a:avLst/>
          </a:prstGeom>
        </p:spPr>
        <p:txBody>
          <a:bodyPr wrap="square" lIns="0" tIns="0" rIns="0" bIns="0" rtlCol="0" anchor="ctr">
            <a:spAutoFit/>
          </a:bodyPr>
          <a:lstStyle/>
          <a:p>
            <a:pPr lvl="0"/>
            <a:r>
              <a:rPr lang="en-US" sz="1400" err="1"/>
              <a:t>esoastronomy</a:t>
            </a:r>
            <a:endParaRPr lang="en-GB" sz="1400"/>
          </a:p>
        </p:txBody>
      </p:sp>
      <p:sp>
        <p:nvSpPr>
          <p:cNvPr id="13" name="TextBox 12">
            <a:extLst>
              <a:ext uri="{FF2B5EF4-FFF2-40B4-BE49-F238E27FC236}">
                <a16:creationId xmlns:a16="http://schemas.microsoft.com/office/drawing/2014/main" id="{908BEA82-AC41-4832-A1A5-26F1160DC9CE}"/>
              </a:ext>
            </a:extLst>
          </p:cNvPr>
          <p:cNvSpPr txBox="1"/>
          <p:nvPr userDrawn="1"/>
        </p:nvSpPr>
        <p:spPr>
          <a:xfrm>
            <a:off x="5104800" y="3222000"/>
            <a:ext cx="3175200" cy="215444"/>
          </a:xfrm>
          <a:prstGeom prst="rect">
            <a:avLst/>
          </a:prstGeom>
        </p:spPr>
        <p:txBody>
          <a:bodyPr wrap="square" lIns="0" tIns="0" rIns="0" bIns="0" rtlCol="0" anchor="ctr">
            <a:spAutoFit/>
          </a:bodyPr>
          <a:lstStyle/>
          <a:p>
            <a:pPr lvl="0"/>
            <a:r>
              <a:rPr lang="en-US" sz="1400"/>
              <a:t>@ESO</a:t>
            </a:r>
            <a:endParaRPr lang="en-GB" sz="1400"/>
          </a:p>
        </p:txBody>
      </p:sp>
      <p:sp>
        <p:nvSpPr>
          <p:cNvPr id="14" name="TextBox 13">
            <a:extLst>
              <a:ext uri="{FF2B5EF4-FFF2-40B4-BE49-F238E27FC236}">
                <a16:creationId xmlns:a16="http://schemas.microsoft.com/office/drawing/2014/main" id="{5921F756-786C-FF83-EA6B-6AC0FF751FE7}"/>
              </a:ext>
            </a:extLst>
          </p:cNvPr>
          <p:cNvSpPr txBox="1"/>
          <p:nvPr userDrawn="1"/>
        </p:nvSpPr>
        <p:spPr>
          <a:xfrm>
            <a:off x="5104800" y="3571200"/>
            <a:ext cx="3175200" cy="241200"/>
          </a:xfrm>
          <a:prstGeom prst="rect">
            <a:avLst/>
          </a:prstGeom>
        </p:spPr>
        <p:txBody>
          <a:bodyPr wrap="square" lIns="0" tIns="0" rIns="0" bIns="0" rtlCol="0" anchor="ctr">
            <a:spAutoFit/>
          </a:bodyPr>
          <a:lstStyle/>
          <a:p>
            <a:pPr lvl="0"/>
            <a:r>
              <a:rPr lang="en-GB" sz="1400" err="1"/>
              <a:t>european</a:t>
            </a:r>
            <a:r>
              <a:rPr lang="en-GB" sz="1400"/>
              <a:t>-southern-observatory</a:t>
            </a:r>
          </a:p>
        </p:txBody>
      </p:sp>
      <p:sp>
        <p:nvSpPr>
          <p:cNvPr id="29" name="TextBox 28">
            <a:extLst>
              <a:ext uri="{FF2B5EF4-FFF2-40B4-BE49-F238E27FC236}">
                <a16:creationId xmlns:a16="http://schemas.microsoft.com/office/drawing/2014/main" id="{F8FDBC1A-888E-47D9-BC8E-690D4EF894D3}"/>
              </a:ext>
            </a:extLst>
          </p:cNvPr>
          <p:cNvSpPr txBox="1"/>
          <p:nvPr userDrawn="1"/>
        </p:nvSpPr>
        <p:spPr>
          <a:xfrm>
            <a:off x="5104800" y="3927600"/>
            <a:ext cx="3175200" cy="241200"/>
          </a:xfrm>
          <a:prstGeom prst="rect">
            <a:avLst/>
          </a:prstGeom>
        </p:spPr>
        <p:txBody>
          <a:bodyPr wrap="square" lIns="0" tIns="0" rIns="0" bIns="0" rtlCol="0" anchor="ctr">
            <a:spAutoFit/>
          </a:bodyPr>
          <a:lstStyle/>
          <a:p>
            <a:pPr lvl="0"/>
            <a:r>
              <a:rPr lang="en-GB" sz="1400" err="1"/>
              <a:t>ESOObservatory</a:t>
            </a:r>
            <a:endParaRPr lang="en-GB" sz="1400"/>
          </a:p>
        </p:txBody>
      </p:sp>
    </p:spTree>
    <p:extLst>
      <p:ext uri="{BB962C8B-B14F-4D97-AF65-F5344CB8AC3E}">
        <p14:creationId xmlns:p14="http://schemas.microsoft.com/office/powerpoint/2010/main" val="1088326267"/>
      </p:ext>
    </p:extLst>
  </p:cSld>
  <p:clrMapOvr>
    <a:masterClrMapping/>
  </p:clrMapOvr>
  <p:extLst>
    <p:ext uri="{DCECCB84-F9BA-43D5-87BE-67443E8EF086}">
      <p15:sldGuideLst xmlns:p15="http://schemas.microsoft.com/office/powerpoint/2012/main">
        <p15:guide id="1" orient="horz" pos="1166"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_1T+BB">
    <p:bg>
      <p:bgPr>
        <a:solidFill>
          <a:srgbClr val="0077BE"/>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4F7754-861B-95B2-47A3-4057AA72C4E8}"/>
              </a:ext>
            </a:extLst>
          </p:cNvPr>
          <p:cNvSpPr>
            <a:spLocks noGrp="1"/>
          </p:cNvSpPr>
          <p:nvPr>
            <p:ph type="ftr" sz="quarter" idx="12"/>
          </p:nvPr>
        </p:nvSpPr>
        <p:spPr>
          <a:ln>
            <a:noFill/>
          </a:ln>
        </p:spPr>
        <p:txBody>
          <a:bodyPr/>
          <a:lstStyle>
            <a:lvl1pPr>
              <a:defRPr>
                <a:solidFill>
                  <a:schemeClr val="bg1"/>
                </a:solidFill>
              </a:defRPr>
            </a:lvl1pPr>
          </a:lstStyle>
          <a:p>
            <a:r>
              <a:rPr lang="en-GB"/>
              <a:t>ESO it is</a:t>
            </a:r>
          </a:p>
        </p:txBody>
      </p:sp>
      <p:pic>
        <p:nvPicPr>
          <p:cNvPr id="6" name="Immagine 6">
            <a:extLst>
              <a:ext uri="{FF2B5EF4-FFF2-40B4-BE49-F238E27FC236}">
                <a16:creationId xmlns:a16="http://schemas.microsoft.com/office/drawing/2014/main" id="{C4B53C62-85C3-E4F5-349F-33E103F9D06D}"/>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8041053" y="314802"/>
            <a:ext cx="780863" cy="535663"/>
          </a:xfrm>
          <a:prstGeom prst="rect">
            <a:avLst/>
          </a:prstGeom>
        </p:spPr>
      </p:pic>
      <p:sp>
        <p:nvSpPr>
          <p:cNvPr id="11" name="Segnaposto testo 4">
            <a:extLst>
              <a:ext uri="{FF2B5EF4-FFF2-40B4-BE49-F238E27FC236}">
                <a16:creationId xmlns:a16="http://schemas.microsoft.com/office/drawing/2014/main" id="{F7A1C6EB-D6E5-4663-F081-CB34BF0E90C4}"/>
              </a:ext>
            </a:extLst>
          </p:cNvPr>
          <p:cNvSpPr>
            <a:spLocks noGrp="1"/>
          </p:cNvSpPr>
          <p:nvPr>
            <p:ph type="body" sz="quarter" idx="11" hasCustomPrompt="1"/>
          </p:nvPr>
        </p:nvSpPr>
        <p:spPr>
          <a:xfrm>
            <a:off x="698348" y="1181100"/>
            <a:ext cx="7740757" cy="3249216"/>
          </a:xfrm>
          <a:prstGeom prst="rect">
            <a:avLst/>
          </a:prstGeom>
          <a:effectLst/>
        </p:spPr>
        <p:txBody>
          <a:bodyPr lIns="0" tIns="0" rIns="0" bIns="0" anchor="ctr"/>
          <a:lstStyle>
            <a:lvl1pPr marL="0" indent="0" algn="ctr">
              <a:lnSpc>
                <a:spcPct val="100000"/>
              </a:lnSpc>
              <a:spcBef>
                <a:spcPts val="0"/>
              </a:spcBef>
              <a:buNone/>
              <a:defRPr lang="it-IT" sz="2400" b="1" u="none" smtClean="0">
                <a:solidFill>
                  <a:schemeClr val="bg1"/>
                </a:solidFill>
                <a:effectLst/>
              </a:defRPr>
            </a:lvl1pPr>
          </a:lstStyle>
          <a:p>
            <a:r>
              <a:rPr lang="it-IT">
                <a:solidFill>
                  <a:srgbClr val="FFFFFF"/>
                </a:solidFill>
                <a:effectLst/>
                <a:latin typeface="Arial" panose="020B0604020202020204" pitchFamily="34" charset="0"/>
              </a:rPr>
              <a:t>TEXT ON BLUE BACKGROUND</a:t>
            </a:r>
          </a:p>
          <a:p>
            <a:r>
              <a:rPr lang="it-IT">
                <a:solidFill>
                  <a:srgbClr val="FFFFFF"/>
                </a:solidFill>
                <a:effectLst/>
                <a:latin typeface="Arial" panose="020B0604020202020204" pitchFamily="34" charset="0"/>
              </a:rPr>
              <a:t>Arial </a:t>
            </a:r>
            <a:r>
              <a:rPr lang="it-IT" err="1">
                <a:solidFill>
                  <a:srgbClr val="FFFFFF"/>
                </a:solidFill>
                <a:effectLst/>
                <a:latin typeface="Arial" panose="020B0604020202020204" pitchFamily="34" charset="0"/>
              </a:rPr>
              <a:t>Bold</a:t>
            </a:r>
            <a:r>
              <a:rPr lang="it-IT">
                <a:solidFill>
                  <a:srgbClr val="FFFFFF"/>
                </a:solidFill>
                <a:effectLst/>
                <a:latin typeface="Arial" panose="020B0604020202020204" pitchFamily="34" charset="0"/>
              </a:rPr>
              <a:t>, 24pt, white, centre </a:t>
            </a:r>
            <a:r>
              <a:rPr lang="it-IT" err="1">
                <a:solidFill>
                  <a:srgbClr val="FFFFFF"/>
                </a:solidFill>
                <a:effectLst/>
                <a:latin typeface="Arial" panose="020B0604020202020204" pitchFamily="34" charset="0"/>
              </a:rPr>
              <a:t>aligned</a:t>
            </a:r>
            <a:endParaRPr lang="it-IT">
              <a:solidFill>
                <a:srgbClr val="FFFFFF"/>
              </a:solidFill>
              <a:effectLst/>
              <a:latin typeface="Arial" panose="020B0604020202020204" pitchFamily="34" charset="0"/>
            </a:endParaRPr>
          </a:p>
        </p:txBody>
      </p:sp>
      <p:sp>
        <p:nvSpPr>
          <p:cNvPr id="15" name="Title 12">
            <a:extLst>
              <a:ext uri="{FF2B5EF4-FFF2-40B4-BE49-F238E27FC236}">
                <a16:creationId xmlns:a16="http://schemas.microsoft.com/office/drawing/2014/main" id="{3E463D8C-A4A1-A4FC-8DBE-DE0B2D534881}"/>
              </a:ext>
            </a:extLst>
          </p:cNvPr>
          <p:cNvSpPr>
            <a:spLocks noGrp="1"/>
          </p:cNvSpPr>
          <p:nvPr>
            <p:ph type="title"/>
          </p:nvPr>
        </p:nvSpPr>
        <p:spPr>
          <a:xfrm>
            <a:off x="668710" y="339726"/>
            <a:ext cx="7065499" cy="586942"/>
          </a:xfrm>
          <a:prstGeom prst="rect">
            <a:avLst/>
          </a:prstGeom>
        </p:spPr>
        <p:txBody>
          <a:bodyPr lIns="0" tIns="0" rIns="0" bIns="0" anchor="b">
            <a:noAutofit/>
          </a:bodyPr>
          <a:lstStyle>
            <a:lvl1pPr>
              <a:defRPr sz="3000" b="1">
                <a:solidFill>
                  <a:schemeClr val="bg1"/>
                </a:solidFill>
              </a:defRPr>
            </a:lvl1pPr>
          </a:lstStyle>
          <a:p>
            <a:r>
              <a:rPr lang="en-GB"/>
              <a:t>Click to edit Master title style</a:t>
            </a:r>
          </a:p>
        </p:txBody>
      </p:sp>
      <p:cxnSp>
        <p:nvCxnSpPr>
          <p:cNvPr id="7" name="Connettore 1 5">
            <a:extLst>
              <a:ext uri="{FF2B5EF4-FFF2-40B4-BE49-F238E27FC236}">
                <a16:creationId xmlns:a16="http://schemas.microsoft.com/office/drawing/2014/main" id="{F9D08488-D42E-B536-2B3C-2004B540E43E}"/>
              </a:ext>
            </a:extLst>
          </p:cNvPr>
          <p:cNvCxnSpPr>
            <a:cxnSpLocks/>
          </p:cNvCxnSpPr>
          <p:nvPr/>
        </p:nvCxnSpPr>
        <p:spPr>
          <a:xfrm>
            <a:off x="0" y="4787900"/>
            <a:ext cx="45722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326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2TL+WB">
    <p:bg>
      <p:bgPr>
        <a:solidFill>
          <a:schemeClr val="bg1"/>
        </a:solidFill>
        <a:effectLst/>
      </p:bgPr>
    </p:bg>
    <p:spTree>
      <p:nvGrpSpPr>
        <p:cNvPr id="1" name=""/>
        <p:cNvGrpSpPr/>
        <p:nvPr/>
      </p:nvGrpSpPr>
      <p:grpSpPr>
        <a:xfrm>
          <a:off x="0" y="0"/>
          <a:ext cx="0" cy="0"/>
          <a:chOff x="0" y="0"/>
          <a:chExt cx="0" cy="0"/>
        </a:xfrm>
      </p:grpSpPr>
      <p:cxnSp>
        <p:nvCxnSpPr>
          <p:cNvPr id="5" name="Connettore 1 4">
            <a:extLst>
              <a:ext uri="{FF2B5EF4-FFF2-40B4-BE49-F238E27FC236}">
                <a16:creationId xmlns:a16="http://schemas.microsoft.com/office/drawing/2014/main" id="{D65ACC9E-0FFB-CD47-84D2-CD21A665942B}"/>
              </a:ext>
            </a:extLst>
          </p:cNvPr>
          <p:cNvCxnSpPr/>
          <p:nvPr userDrawn="1"/>
        </p:nvCxnSpPr>
        <p:spPr>
          <a:xfrm>
            <a:off x="0" y="4788099"/>
            <a:ext cx="457229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2">
            <a:extLst>
              <a:ext uri="{FF2B5EF4-FFF2-40B4-BE49-F238E27FC236}">
                <a16:creationId xmlns:a16="http://schemas.microsoft.com/office/drawing/2014/main" id="{5E6DC8F8-5D55-6AE6-D948-D04F53DE7003}"/>
              </a:ext>
            </a:extLst>
          </p:cNvPr>
          <p:cNvSpPr>
            <a:spLocks noGrp="1"/>
          </p:cNvSpPr>
          <p:nvPr>
            <p:ph type="title"/>
          </p:nvPr>
        </p:nvSpPr>
        <p:spPr>
          <a:xfrm>
            <a:off x="668710" y="547689"/>
            <a:ext cx="7385332" cy="373764"/>
          </a:xfrm>
          <a:prstGeom prst="rect">
            <a:avLst/>
          </a:prstGeom>
        </p:spPr>
        <p:txBody>
          <a:bodyPr lIns="0" tIns="0" rIns="0" bIns="0" anchor="b"/>
          <a:lstStyle>
            <a:lvl1pPr>
              <a:defRPr sz="3150" b="1">
                <a:solidFill>
                  <a:srgbClr val="0077BE"/>
                </a:solidFill>
              </a:defRPr>
            </a:lvl1pPr>
          </a:lstStyle>
          <a:p>
            <a:r>
              <a:rPr lang="en-GB"/>
              <a:t>Click to edit Master title style</a:t>
            </a:r>
          </a:p>
        </p:txBody>
      </p:sp>
      <p:sp>
        <p:nvSpPr>
          <p:cNvPr id="22" name="Footer Placeholder 21">
            <a:extLst>
              <a:ext uri="{FF2B5EF4-FFF2-40B4-BE49-F238E27FC236}">
                <a16:creationId xmlns:a16="http://schemas.microsoft.com/office/drawing/2014/main" id="{C1774330-8269-9904-2C22-77A071DC283A}"/>
              </a:ext>
            </a:extLst>
          </p:cNvPr>
          <p:cNvSpPr>
            <a:spLocks noGrp="1"/>
          </p:cNvSpPr>
          <p:nvPr>
            <p:ph type="ftr" sz="quarter" idx="16"/>
          </p:nvPr>
        </p:nvSpPr>
        <p:spPr/>
        <p:txBody>
          <a:bodyPr/>
          <a:lstStyle/>
          <a:p>
            <a:r>
              <a:rPr lang="it-IT" sz="900">
                <a:solidFill>
                  <a:schemeClr val="tx1">
                    <a:lumMod val="95000"/>
                    <a:lumOff val="5000"/>
                  </a:schemeClr>
                </a:solidFill>
                <a:cs typeface="Arial" panose="020B0604020202020204" pitchFamily="34" charset="0"/>
              </a:rPr>
              <a:t>ESO it is</a:t>
            </a:r>
          </a:p>
        </p:txBody>
      </p:sp>
      <p:pic>
        <p:nvPicPr>
          <p:cNvPr id="12" name="Immagine 6">
            <a:extLst>
              <a:ext uri="{FF2B5EF4-FFF2-40B4-BE49-F238E27FC236}">
                <a16:creationId xmlns:a16="http://schemas.microsoft.com/office/drawing/2014/main" id="{CEECEA6E-FBE5-DB47-4354-A5648D4C3B0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488" y="314801"/>
            <a:ext cx="779990" cy="535663"/>
          </a:xfrm>
          <a:prstGeom prst="rect">
            <a:avLst/>
          </a:prstGeom>
        </p:spPr>
      </p:pic>
      <p:pic>
        <p:nvPicPr>
          <p:cNvPr id="14" name="Picture 13">
            <a:extLst>
              <a:ext uri="{FF2B5EF4-FFF2-40B4-BE49-F238E27FC236}">
                <a16:creationId xmlns:a16="http://schemas.microsoft.com/office/drawing/2014/main" id="{FF02EF7F-5329-3BC2-C3C6-63589A95DAD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4657130"/>
            <a:ext cx="4572298" cy="138113"/>
          </a:xfrm>
          <a:prstGeom prst="rect">
            <a:avLst/>
          </a:prstGeom>
        </p:spPr>
      </p:pic>
      <p:sp>
        <p:nvSpPr>
          <p:cNvPr id="3" name="Text Placeholder 2">
            <a:extLst>
              <a:ext uri="{FF2B5EF4-FFF2-40B4-BE49-F238E27FC236}">
                <a16:creationId xmlns:a16="http://schemas.microsoft.com/office/drawing/2014/main" id="{863CC888-81DA-873A-C978-51488CC92AEA}"/>
              </a:ext>
            </a:extLst>
          </p:cNvPr>
          <p:cNvSpPr>
            <a:spLocks noGrp="1"/>
          </p:cNvSpPr>
          <p:nvPr>
            <p:ph type="body" sz="quarter" idx="17"/>
          </p:nvPr>
        </p:nvSpPr>
        <p:spPr>
          <a:xfrm>
            <a:off x="698348" y="1522215"/>
            <a:ext cx="3729875" cy="2908101"/>
          </a:xfrm>
          <a:prstGeom prst="rect">
            <a:avLst/>
          </a:prstGeom>
        </p:spPr>
        <p:txBody>
          <a:bodyPr/>
          <a:lstStyle>
            <a:lvl1pPr>
              <a:lnSpc>
                <a:spcPts val="2625"/>
              </a:lnSpc>
              <a:buClr>
                <a:srgbClr val="0077BE"/>
              </a:buClr>
              <a:defRPr sz="1875"/>
            </a:lvl1pPr>
            <a:lvl2pPr>
              <a:lnSpc>
                <a:spcPts val="2625"/>
              </a:lnSpc>
              <a:buClr>
                <a:srgbClr val="FFA400"/>
              </a:buClr>
              <a:defRPr sz="1875"/>
            </a:lvl2pPr>
            <a:lvl3pPr>
              <a:buClr>
                <a:srgbClr val="0077BE"/>
              </a:buClr>
              <a:defRPr/>
            </a:lvl3pPr>
            <a:lvl4pPr>
              <a:buClr>
                <a:srgbClr val="0077BE"/>
              </a:buClr>
              <a:defRPr/>
            </a:lvl4pPr>
            <a:lvl5pPr>
              <a:buClr>
                <a:srgbClr val="0077BE"/>
              </a:buClr>
              <a:defRPr/>
            </a:lvl5pPr>
          </a:lstStyle>
          <a:p>
            <a:pPr lvl="0"/>
            <a:r>
              <a:rPr lang="en-GB"/>
              <a:t>Click to edit Master text styles</a:t>
            </a:r>
          </a:p>
          <a:p>
            <a:pPr lvl="1"/>
            <a:r>
              <a:rPr lang="en-GB"/>
              <a:t>Second level</a:t>
            </a:r>
          </a:p>
        </p:txBody>
      </p:sp>
      <p:sp>
        <p:nvSpPr>
          <p:cNvPr id="16" name="Text Placeholder 2">
            <a:extLst>
              <a:ext uri="{FF2B5EF4-FFF2-40B4-BE49-F238E27FC236}">
                <a16:creationId xmlns:a16="http://schemas.microsoft.com/office/drawing/2014/main" id="{4D9C42BB-BCBF-DE99-3E0E-F4003D9660E6}"/>
              </a:ext>
            </a:extLst>
          </p:cNvPr>
          <p:cNvSpPr>
            <a:spLocks noGrp="1"/>
          </p:cNvSpPr>
          <p:nvPr>
            <p:ph type="body" sz="quarter" idx="18"/>
          </p:nvPr>
        </p:nvSpPr>
        <p:spPr>
          <a:xfrm>
            <a:off x="4709048" y="1522215"/>
            <a:ext cx="3729875" cy="2908101"/>
          </a:xfrm>
          <a:prstGeom prst="rect">
            <a:avLst/>
          </a:prstGeom>
        </p:spPr>
        <p:txBody>
          <a:bodyPr/>
          <a:lstStyle>
            <a:lvl1pPr>
              <a:lnSpc>
                <a:spcPts val="2625"/>
              </a:lnSpc>
              <a:buClr>
                <a:srgbClr val="0077BE"/>
              </a:buClr>
              <a:defRPr sz="1875"/>
            </a:lvl1pPr>
            <a:lvl2pPr>
              <a:lnSpc>
                <a:spcPts val="2625"/>
              </a:lnSpc>
              <a:buClr>
                <a:srgbClr val="FFA400"/>
              </a:buClr>
              <a:defRPr sz="1875"/>
            </a:lvl2pPr>
            <a:lvl3pPr>
              <a:buClr>
                <a:srgbClr val="0077BE"/>
              </a:buClr>
              <a:defRPr/>
            </a:lvl3pPr>
            <a:lvl4pPr>
              <a:buClr>
                <a:srgbClr val="0077BE"/>
              </a:buClr>
              <a:defRPr/>
            </a:lvl4pPr>
            <a:lvl5pPr>
              <a:buClr>
                <a:srgbClr val="0077BE"/>
              </a:buClr>
              <a:defRPr/>
            </a:lvl5pPr>
          </a:lstStyle>
          <a:p>
            <a:pPr lvl="0"/>
            <a:r>
              <a:rPr lang="en-GB"/>
              <a:t>Click to edit Master text styles</a:t>
            </a:r>
          </a:p>
          <a:p>
            <a:pPr lvl="1"/>
            <a:r>
              <a:rPr lang="en-GB"/>
              <a:t>Second level</a:t>
            </a:r>
          </a:p>
        </p:txBody>
      </p:sp>
      <p:sp>
        <p:nvSpPr>
          <p:cNvPr id="10" name="Text Placeholder 2">
            <a:extLst>
              <a:ext uri="{FF2B5EF4-FFF2-40B4-BE49-F238E27FC236}">
                <a16:creationId xmlns:a16="http://schemas.microsoft.com/office/drawing/2014/main" id="{253D8FF8-DEC1-672D-AA8E-B138E34F0B6A}"/>
              </a:ext>
            </a:extLst>
          </p:cNvPr>
          <p:cNvSpPr>
            <a:spLocks noGrp="1"/>
          </p:cNvSpPr>
          <p:nvPr>
            <p:ph type="body" sz="quarter" idx="19" hasCustomPrompt="1"/>
          </p:nvPr>
        </p:nvSpPr>
        <p:spPr>
          <a:xfrm>
            <a:off x="698347" y="814892"/>
            <a:ext cx="7028717" cy="439936"/>
          </a:xfrm>
          <a:prstGeom prst="rect">
            <a:avLst/>
          </a:prstGeom>
        </p:spPr>
        <p:txBody>
          <a:bodyPr lIns="0" tIns="0" rIns="0" bIns="0" anchor="b"/>
          <a:lstStyle>
            <a:lvl1pPr marL="0" indent="0">
              <a:buNone/>
              <a:defRPr sz="1875" i="1">
                <a:solidFill>
                  <a:srgbClr val="FFA400"/>
                </a:solidFill>
              </a:defRPr>
            </a:lvl1pPr>
            <a:lvl2pPr marL="342883" indent="0">
              <a:buNone/>
              <a:defRPr sz="1875" i="1">
                <a:solidFill>
                  <a:srgbClr val="FFA400"/>
                </a:solidFill>
              </a:defRPr>
            </a:lvl2pPr>
            <a:lvl3pPr marL="685766" indent="0">
              <a:buNone/>
              <a:defRPr sz="1875" i="1">
                <a:solidFill>
                  <a:srgbClr val="FFA400"/>
                </a:solidFill>
              </a:defRPr>
            </a:lvl3pPr>
            <a:lvl4pPr marL="1028649" indent="0">
              <a:buNone/>
              <a:defRPr sz="1875" i="1">
                <a:solidFill>
                  <a:srgbClr val="FFA400"/>
                </a:solidFill>
              </a:defRPr>
            </a:lvl4pPr>
            <a:lvl5pPr marL="1371531" indent="0">
              <a:buNone/>
              <a:defRPr sz="1875" i="1">
                <a:solidFill>
                  <a:srgbClr val="FFA400"/>
                </a:solidFill>
              </a:defRPr>
            </a:lvl5pPr>
          </a:lstStyle>
          <a:p>
            <a:r>
              <a:rPr lang="it-IT" sz="1875" b="0" i="1" err="1">
                <a:solidFill>
                  <a:srgbClr val="FFA400"/>
                </a:solidFill>
              </a:rPr>
              <a:t>Add</a:t>
            </a:r>
            <a:r>
              <a:rPr lang="it-IT" sz="1875" b="0" i="1">
                <a:solidFill>
                  <a:srgbClr val="FFA400"/>
                </a:solidFill>
              </a:rPr>
              <a:t> on Arial </a:t>
            </a:r>
            <a:r>
              <a:rPr lang="it-IT" sz="1875" b="0" i="1" err="1">
                <a:solidFill>
                  <a:srgbClr val="FFA400"/>
                </a:solidFill>
              </a:rPr>
              <a:t>Italic</a:t>
            </a:r>
            <a:r>
              <a:rPr lang="it-IT" sz="1875" b="0" i="1">
                <a:solidFill>
                  <a:srgbClr val="FFA400"/>
                </a:solidFill>
              </a:rPr>
              <a:t>, 50pt, </a:t>
            </a:r>
            <a:r>
              <a:rPr lang="it-IT" sz="1875" b="0" i="1" err="1">
                <a:solidFill>
                  <a:srgbClr val="FFA400"/>
                </a:solidFill>
              </a:rPr>
              <a:t>orange</a:t>
            </a:r>
            <a:endParaRPr lang="it-IT" sz="1875" b="0" i="1">
              <a:solidFill>
                <a:srgbClr val="FFA400"/>
              </a:solidFill>
            </a:endParaRPr>
          </a:p>
        </p:txBody>
      </p:sp>
    </p:spTree>
    <p:extLst>
      <p:ext uri="{BB962C8B-B14F-4D97-AF65-F5344CB8AC3E}">
        <p14:creationId xmlns:p14="http://schemas.microsoft.com/office/powerpoint/2010/main" val="10365505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8_1T_left+1I+WB">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7675286-57AD-2807-3941-73246A046BAC}"/>
              </a:ext>
            </a:extLst>
          </p:cNvPr>
          <p:cNvSpPr>
            <a:spLocks noGrp="1"/>
          </p:cNvSpPr>
          <p:nvPr>
            <p:ph type="pic" sz="quarter" idx="15"/>
          </p:nvPr>
        </p:nvSpPr>
        <p:spPr>
          <a:xfrm>
            <a:off x="4739294" y="1181101"/>
            <a:ext cx="3706062" cy="3249216"/>
          </a:xfrm>
          <a:prstGeom prst="rect">
            <a:avLst/>
          </a:prstGeom>
          <a:solidFill>
            <a:srgbClr val="D9117E"/>
          </a:solidFill>
        </p:spPr>
        <p:txBody>
          <a:bodyPr anchor="ctr"/>
          <a:lstStyle>
            <a:lvl1pPr marL="0" indent="0" algn="ctr">
              <a:buNone/>
              <a:defRPr i="1">
                <a:solidFill>
                  <a:schemeClr val="bg1"/>
                </a:solidFill>
              </a:defRPr>
            </a:lvl1pPr>
          </a:lstStyle>
          <a:p>
            <a:r>
              <a:rPr lang="en-GB"/>
              <a:t>Click icon to add picture</a:t>
            </a:r>
          </a:p>
        </p:txBody>
      </p:sp>
      <p:sp>
        <p:nvSpPr>
          <p:cNvPr id="12" name="Text Placeholder 17">
            <a:extLst>
              <a:ext uri="{FF2B5EF4-FFF2-40B4-BE49-F238E27FC236}">
                <a16:creationId xmlns:a16="http://schemas.microsoft.com/office/drawing/2014/main" id="{7822CA74-03B2-9038-7D13-AAA780E605A8}"/>
              </a:ext>
            </a:extLst>
          </p:cNvPr>
          <p:cNvSpPr>
            <a:spLocks noGrp="1"/>
          </p:cNvSpPr>
          <p:nvPr>
            <p:ph type="body" sz="quarter" idx="16" hasCustomPrompt="1"/>
          </p:nvPr>
        </p:nvSpPr>
        <p:spPr>
          <a:xfrm>
            <a:off x="705194" y="4072283"/>
            <a:ext cx="3729875" cy="355600"/>
          </a:xfrm>
          <a:prstGeom prst="rect">
            <a:avLst/>
          </a:prstGeom>
        </p:spPr>
        <p:txBody>
          <a:bodyPr lIns="0" tIns="0" rIns="0" bIns="0" anchor="b"/>
          <a:lstStyle>
            <a:lvl1pPr marL="0" marR="0" indent="0" algn="l" defTabSz="685723" rtl="0" eaLnBrk="1" fontAlgn="auto" latinLnBrk="0" hangingPunct="1">
              <a:lnSpc>
                <a:spcPts val="1800"/>
              </a:lnSpc>
              <a:spcBef>
                <a:spcPts val="0"/>
              </a:spcBef>
              <a:spcAft>
                <a:spcPts val="0"/>
              </a:spcAft>
              <a:buClrTx/>
              <a:buSzTx/>
              <a:buFont typeface="Arial" panose="020B0604020202020204" pitchFamily="34" charset="0"/>
              <a:buNone/>
              <a:tabLst/>
              <a:defRPr sz="1200"/>
            </a:lvl1pPr>
          </a:lstStyle>
          <a:p>
            <a:pPr marL="0" marR="0" lvl="0" indent="0" algn="l" defTabSz="685723" rtl="0" eaLnBrk="1" fontAlgn="auto" latinLnBrk="0" hangingPunct="1">
              <a:lnSpc>
                <a:spcPts val="2625"/>
              </a:lnSpc>
              <a:spcBef>
                <a:spcPts val="0"/>
              </a:spcBef>
              <a:spcAft>
                <a:spcPts val="0"/>
              </a:spcAft>
              <a:buClrTx/>
              <a:buSzTx/>
              <a:buFont typeface="Arial" panose="020B0604020202020204" pitchFamily="34" charset="0"/>
              <a:buNone/>
              <a:tabLst/>
              <a:defRPr/>
            </a:pPr>
            <a:r>
              <a:rPr lang="en-US" i="1">
                <a:effectLst/>
                <a:latin typeface="Arial" panose="020B0604020202020204" pitchFamily="34" charset="0"/>
              </a:rPr>
              <a:t>Caption Arial Regular, 12pt, black, left aligned</a:t>
            </a:r>
            <a:endParaRPr lang="en-US">
              <a:effectLst/>
              <a:latin typeface="Arial" panose="020B0604020202020204" pitchFamily="34" charset="0"/>
            </a:endParaRPr>
          </a:p>
        </p:txBody>
      </p:sp>
      <p:sp>
        <p:nvSpPr>
          <p:cNvPr id="4" name="Footer Placeholder 3">
            <a:extLst>
              <a:ext uri="{FF2B5EF4-FFF2-40B4-BE49-F238E27FC236}">
                <a16:creationId xmlns:a16="http://schemas.microsoft.com/office/drawing/2014/main" id="{F11B02C2-7123-EE14-CCE8-BB0AFA1A01FB}"/>
              </a:ext>
            </a:extLst>
          </p:cNvPr>
          <p:cNvSpPr>
            <a:spLocks noGrp="1"/>
          </p:cNvSpPr>
          <p:nvPr>
            <p:ph type="ftr" sz="quarter" idx="17"/>
          </p:nvPr>
        </p:nvSpPr>
        <p:spPr>
          <a:xfrm>
            <a:off x="705802" y="4787900"/>
            <a:ext cx="3866198" cy="355600"/>
          </a:xfrm>
        </p:spPr>
        <p:txBody>
          <a:bodyPr/>
          <a:lstStyle/>
          <a:p>
            <a:r>
              <a:rPr lang="en-GB"/>
              <a:t>ESO it is</a:t>
            </a:r>
          </a:p>
        </p:txBody>
      </p:sp>
      <p:pic>
        <p:nvPicPr>
          <p:cNvPr id="15" name="Immagine 6">
            <a:extLst>
              <a:ext uri="{FF2B5EF4-FFF2-40B4-BE49-F238E27FC236}">
                <a16:creationId xmlns:a16="http://schemas.microsoft.com/office/drawing/2014/main" id="{F721F606-8852-C2E1-8F7D-E1A452A17EF0}"/>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8041488" y="314802"/>
            <a:ext cx="779990" cy="535663"/>
          </a:xfrm>
          <a:prstGeom prst="rect">
            <a:avLst/>
          </a:prstGeom>
        </p:spPr>
      </p:pic>
      <p:sp>
        <p:nvSpPr>
          <p:cNvPr id="17" name="Text Placeholder 2">
            <a:extLst>
              <a:ext uri="{FF2B5EF4-FFF2-40B4-BE49-F238E27FC236}">
                <a16:creationId xmlns:a16="http://schemas.microsoft.com/office/drawing/2014/main" id="{AA43925D-A9BB-8BE8-F0BF-7617EBAE7820}"/>
              </a:ext>
            </a:extLst>
          </p:cNvPr>
          <p:cNvSpPr>
            <a:spLocks noGrp="1"/>
          </p:cNvSpPr>
          <p:nvPr>
            <p:ph type="body" sz="quarter" idx="17" hasCustomPrompt="1"/>
          </p:nvPr>
        </p:nvSpPr>
        <p:spPr>
          <a:xfrm>
            <a:off x="698348" y="1181101"/>
            <a:ext cx="3729875" cy="2891179"/>
          </a:xfrm>
          <a:prstGeom prst="rect">
            <a:avLst/>
          </a:prstGeom>
        </p:spPr>
        <p:txBody>
          <a:bodyPr lIns="0" tIns="0" rIns="0" bIns="0" anchor="t">
            <a:noAutofit/>
          </a:bodyPr>
          <a:lstStyle>
            <a:lvl1pPr marL="0" indent="0">
              <a:lnSpc>
                <a:spcPct val="100000"/>
              </a:lnSpc>
              <a:buClr>
                <a:srgbClr val="0077BE"/>
              </a:buClr>
              <a:buFont typeface="Arial" panose="020B0604020202020204" pitchFamily="34" charset="0"/>
              <a:buNone/>
              <a:defRPr sz="1800"/>
            </a:lvl1pPr>
            <a:lvl2pPr>
              <a:lnSpc>
                <a:spcPts val="2175"/>
              </a:lnSpc>
              <a:buClr>
                <a:srgbClr val="FFA400"/>
              </a:buClr>
              <a:defRPr sz="1500"/>
            </a:lvl2pPr>
            <a:lvl3pPr>
              <a:buClr>
                <a:srgbClr val="0077BE"/>
              </a:buClr>
              <a:defRPr/>
            </a:lvl3pPr>
            <a:lvl4pPr>
              <a:buClr>
                <a:srgbClr val="0077BE"/>
              </a:buClr>
              <a:defRPr/>
            </a:lvl4pPr>
            <a:lvl5pPr>
              <a:buClr>
                <a:srgbClr val="0077BE"/>
              </a:buClr>
              <a:defRPr/>
            </a:lvl5pPr>
          </a:lstStyle>
          <a:p>
            <a:r>
              <a:rPr lang="en-US" b="1">
                <a:effectLst/>
                <a:latin typeface="Arial" panose="020B0604020202020204" pitchFamily="34" charset="0"/>
              </a:rPr>
              <a:t>1-COLUMN TEXT </a:t>
            </a:r>
          </a:p>
          <a:p>
            <a:r>
              <a:rPr lang="en-US" b="1">
                <a:effectLst/>
                <a:latin typeface="Arial" panose="020B0604020202020204" pitchFamily="34" charset="0"/>
              </a:rPr>
              <a:t>+ WHITE BACKGROUND</a:t>
            </a:r>
          </a:p>
          <a:p>
            <a:r>
              <a:rPr lang="en-US" b="1">
                <a:effectLst/>
                <a:latin typeface="Arial" panose="020B0604020202020204" pitchFamily="34" charset="0"/>
              </a:rPr>
              <a:t>+ IMAGE</a:t>
            </a:r>
          </a:p>
          <a:p>
            <a:r>
              <a:rPr lang="en-US" b="1">
                <a:effectLst/>
                <a:latin typeface="Arial" panose="020B0604020202020204" pitchFamily="34" charset="0"/>
              </a:rPr>
              <a:t>Arial Bold, 18pt, </a:t>
            </a:r>
            <a:r>
              <a:rPr lang="en-US" b="1" err="1">
                <a:effectLst/>
                <a:latin typeface="Arial" panose="020B0604020202020204" pitchFamily="34" charset="0"/>
              </a:rPr>
              <a:t>blac</a:t>
            </a:r>
            <a:endParaRPr lang="en-US" b="1">
              <a:effectLst/>
              <a:latin typeface="Arial" panose="020B0604020202020204" pitchFamily="34" charset="0"/>
            </a:endParaRPr>
          </a:p>
        </p:txBody>
      </p:sp>
      <p:sp>
        <p:nvSpPr>
          <p:cNvPr id="14" name="Title 12">
            <a:extLst>
              <a:ext uri="{FF2B5EF4-FFF2-40B4-BE49-F238E27FC236}">
                <a16:creationId xmlns:a16="http://schemas.microsoft.com/office/drawing/2014/main" id="{F9F9A67F-5819-F3F0-0495-4F528B2A4B84}"/>
              </a:ext>
            </a:extLst>
          </p:cNvPr>
          <p:cNvSpPr>
            <a:spLocks noGrp="1"/>
          </p:cNvSpPr>
          <p:nvPr>
            <p:ph type="title"/>
          </p:nvPr>
        </p:nvSpPr>
        <p:spPr>
          <a:xfrm>
            <a:off x="668710" y="415928"/>
            <a:ext cx="7065499" cy="510739"/>
          </a:xfrm>
          <a:prstGeom prst="rect">
            <a:avLst/>
          </a:prstGeom>
        </p:spPr>
        <p:txBody>
          <a:bodyPr lIns="0" tIns="0" rIns="0" bIns="0" anchor="b">
            <a:noAutofit/>
          </a:bodyPr>
          <a:lstStyle>
            <a:lvl1pPr>
              <a:defRPr sz="3000" b="1">
                <a:solidFill>
                  <a:srgbClr val="0077BE"/>
                </a:solidFill>
              </a:defRPr>
            </a:lvl1pPr>
          </a:lstStyle>
          <a:p>
            <a:r>
              <a:rPr lang="en-GB"/>
              <a:t>Click to edit Master title style</a:t>
            </a:r>
          </a:p>
        </p:txBody>
      </p:sp>
      <p:cxnSp>
        <p:nvCxnSpPr>
          <p:cNvPr id="9" name="Connettore 1 8">
            <a:extLst>
              <a:ext uri="{FF2B5EF4-FFF2-40B4-BE49-F238E27FC236}">
                <a16:creationId xmlns:a16="http://schemas.microsoft.com/office/drawing/2014/main" id="{5A65E476-58F7-914A-89FE-88B936E8B58E}"/>
              </a:ext>
            </a:extLst>
          </p:cNvPr>
          <p:cNvCxnSpPr>
            <a:cxnSpLocks/>
          </p:cNvCxnSpPr>
          <p:nvPr/>
        </p:nvCxnSpPr>
        <p:spPr>
          <a:xfrm>
            <a:off x="0" y="4787900"/>
            <a:ext cx="457229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032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Footer Placeholder 1"/>
          <p:cNvSpPr>
            <a:spLocks noGrp="1"/>
          </p:cNvSpPr>
          <p:nvPr>
            <p:ph type="ftr" sz="quarter" idx="3"/>
          </p:nvPr>
        </p:nvSpPr>
        <p:spPr>
          <a:xfrm>
            <a:off x="393690" y="4839891"/>
            <a:ext cx="4813311" cy="273844"/>
          </a:xfrm>
          <a:prstGeom prst="rect">
            <a:avLst/>
          </a:prstGeom>
        </p:spPr>
        <p:txBody>
          <a:bodyPr vert="horz" lIns="91440" tIns="45720" rIns="91440" bIns="45720" rtlCol="0" anchor="ctr"/>
          <a:lstStyle>
            <a:lvl1pPr marL="0" marR="0" indent="0" algn="l" defTabSz="342900" rtl="0" eaLnBrk="1" fontAlgn="auto" latinLnBrk="0" hangingPunct="1">
              <a:lnSpc>
                <a:spcPct val="100000"/>
              </a:lnSpc>
              <a:spcBef>
                <a:spcPts val="0"/>
              </a:spcBef>
              <a:spcAft>
                <a:spcPts val="0"/>
              </a:spcAft>
              <a:buClrTx/>
              <a:buSzTx/>
              <a:buFontTx/>
              <a:buNone/>
              <a:tabLst/>
              <a:defRPr sz="900">
                <a:solidFill>
                  <a:schemeClr val="tx1">
                    <a:tint val="75000"/>
                  </a:schemeClr>
                </a:solidFill>
              </a:defRPr>
            </a:lvl1pPr>
          </a:lstStyle>
          <a:p>
            <a:r>
              <a:rPr lang="nb-NO"/>
              <a:t>ESO update, 19.11.2021, CONFIDENTIAL</a:t>
            </a:r>
            <a:endParaRPr lang="en-GB"/>
          </a:p>
        </p:txBody>
      </p:sp>
      <p:sp>
        <p:nvSpPr>
          <p:cNvPr id="6" name="Slide Number Placeholder 2"/>
          <p:cNvSpPr>
            <a:spLocks noGrp="1"/>
          </p:cNvSpPr>
          <p:nvPr>
            <p:ph type="sldNum" sz="quarter" idx="4"/>
          </p:nvPr>
        </p:nvSpPr>
        <p:spPr>
          <a:xfrm>
            <a:off x="5207000" y="4839891"/>
            <a:ext cx="6350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6CA89A-7F63-7545-9B43-AF7DF332BE1B}" type="slidenum">
              <a:rPr lang="en-GB" smtClean="0"/>
              <a:pPr/>
              <a:t>‹#›</a:t>
            </a:fld>
            <a:endParaRPr lang="en-GB"/>
          </a:p>
        </p:txBody>
      </p:sp>
      <p:sp>
        <p:nvSpPr>
          <p:cNvPr id="10" name="Content Placeholder 9"/>
          <p:cNvSpPr>
            <a:spLocks noGrp="1"/>
          </p:cNvSpPr>
          <p:nvPr>
            <p:ph sz="quarter" idx="10"/>
          </p:nvPr>
        </p:nvSpPr>
        <p:spPr>
          <a:xfrm>
            <a:off x="393689" y="848254"/>
            <a:ext cx="8748000" cy="3958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081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B">
    <p:spTree>
      <p:nvGrpSpPr>
        <p:cNvPr id="1" name=""/>
        <p:cNvGrpSpPr/>
        <p:nvPr/>
      </p:nvGrpSpPr>
      <p:grpSpPr>
        <a:xfrm>
          <a:off x="0" y="0"/>
          <a:ext cx="0" cy="0"/>
          <a:chOff x="0" y="0"/>
          <a:chExt cx="0" cy="0"/>
        </a:xfrm>
      </p:grpSpPr>
      <p:pic>
        <p:nvPicPr>
          <p:cNvPr id="5" name="Immagine 6">
            <a:extLst>
              <a:ext uri="{FF2B5EF4-FFF2-40B4-BE49-F238E27FC236}">
                <a16:creationId xmlns:a16="http://schemas.microsoft.com/office/drawing/2014/main" id="{9C3E47F3-9765-B688-A380-EBE5F0DB153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488" y="314801"/>
            <a:ext cx="779990" cy="535663"/>
          </a:xfrm>
          <a:prstGeom prst="rect">
            <a:avLst/>
          </a:prstGeom>
        </p:spPr>
      </p:pic>
    </p:spTree>
    <p:extLst>
      <p:ext uri="{BB962C8B-B14F-4D97-AF65-F5344CB8AC3E}">
        <p14:creationId xmlns:p14="http://schemas.microsoft.com/office/powerpoint/2010/main" val="1933365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B">
    <p:bg>
      <p:bgPr>
        <a:solidFill>
          <a:srgbClr val="D9117E"/>
        </a:solidFill>
        <a:effectLst/>
      </p:bgPr>
    </p:bg>
    <p:spTree>
      <p:nvGrpSpPr>
        <p:cNvPr id="1" name=""/>
        <p:cNvGrpSpPr/>
        <p:nvPr/>
      </p:nvGrpSpPr>
      <p:grpSpPr>
        <a:xfrm>
          <a:off x="0" y="0"/>
          <a:ext cx="0" cy="0"/>
          <a:chOff x="0" y="0"/>
          <a:chExt cx="0" cy="0"/>
        </a:xfrm>
      </p:grpSpPr>
      <p:pic>
        <p:nvPicPr>
          <p:cNvPr id="3" name="Immagine 6">
            <a:extLst>
              <a:ext uri="{FF2B5EF4-FFF2-40B4-BE49-F238E27FC236}">
                <a16:creationId xmlns:a16="http://schemas.microsoft.com/office/drawing/2014/main" id="{9ED9FD4D-0238-9F4C-1AD7-8CD3CF6276AC}"/>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052" y="314801"/>
            <a:ext cx="780863" cy="535663"/>
          </a:xfrm>
          <a:prstGeom prst="rect">
            <a:avLst/>
          </a:prstGeom>
        </p:spPr>
      </p:pic>
    </p:spTree>
    <p:extLst>
      <p:ext uri="{BB962C8B-B14F-4D97-AF65-F5344CB8AC3E}">
        <p14:creationId xmlns:p14="http://schemas.microsoft.com/office/powerpoint/2010/main" val="2388444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B">
    <p:bg>
      <p:bgPr>
        <a:solidFill>
          <a:srgbClr val="D9117E"/>
        </a:solidFill>
        <a:effectLst/>
      </p:bgPr>
    </p:bg>
    <p:spTree>
      <p:nvGrpSpPr>
        <p:cNvPr id="1" name=""/>
        <p:cNvGrpSpPr/>
        <p:nvPr/>
      </p:nvGrpSpPr>
      <p:grpSpPr>
        <a:xfrm>
          <a:off x="0" y="0"/>
          <a:ext cx="0" cy="0"/>
          <a:chOff x="0" y="0"/>
          <a:chExt cx="0" cy="0"/>
        </a:xfrm>
      </p:grpSpPr>
      <p:pic>
        <p:nvPicPr>
          <p:cNvPr id="3" name="Immagine 6">
            <a:extLst>
              <a:ext uri="{FF2B5EF4-FFF2-40B4-BE49-F238E27FC236}">
                <a16:creationId xmlns:a16="http://schemas.microsoft.com/office/drawing/2014/main" id="{9ED9FD4D-0238-9F4C-1AD7-8CD3CF6276AC}"/>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052" y="314801"/>
            <a:ext cx="780863" cy="535663"/>
          </a:xfrm>
          <a:prstGeom prst="rect">
            <a:avLst/>
          </a:prstGeom>
        </p:spPr>
      </p:pic>
      <p:sp>
        <p:nvSpPr>
          <p:cNvPr id="2" name="Segnaposto testo 2">
            <a:extLst>
              <a:ext uri="{FF2B5EF4-FFF2-40B4-BE49-F238E27FC236}">
                <a16:creationId xmlns:a16="http://schemas.microsoft.com/office/drawing/2014/main" id="{9B126387-71F6-CA20-CECC-BB3EDF110CB6}"/>
              </a:ext>
            </a:extLst>
          </p:cNvPr>
          <p:cNvSpPr>
            <a:spLocks noGrp="1"/>
          </p:cNvSpPr>
          <p:nvPr>
            <p:ph type="body" sz="quarter" idx="10" hasCustomPrompt="1"/>
          </p:nvPr>
        </p:nvSpPr>
        <p:spPr>
          <a:xfrm>
            <a:off x="698499" y="1181100"/>
            <a:ext cx="7740651" cy="3606800"/>
          </a:xfrm>
          <a:prstGeom prst="rect">
            <a:avLst/>
          </a:prstGeom>
          <a:effectLst>
            <a:outerShdw blurRad="50800" dist="50800" dir="5400000" algn="ctr" rotWithShape="0">
              <a:schemeClr val="tx1">
                <a:alpha val="59000"/>
              </a:schemeClr>
            </a:outerShdw>
          </a:effectLst>
        </p:spPr>
        <p:txBody>
          <a:bodyPr lIns="0" tIns="0" rIns="0" bIns="0" anchor="ctr"/>
          <a:lstStyle>
            <a:lvl1pPr marL="0" indent="0" algn="ctr">
              <a:lnSpc>
                <a:spcPct val="100000"/>
              </a:lnSpc>
              <a:spcBef>
                <a:spcPts val="0"/>
              </a:spcBef>
              <a:buNone/>
              <a:defRPr lang="it-IT" sz="4000" b="1" i="0" u="none" smtClean="0">
                <a:solidFill>
                  <a:schemeClr val="bg1"/>
                </a:solidFill>
                <a:effectLst>
                  <a:outerShdw blurRad="50800" dist="38100" dir="2700000" algn="tl" rotWithShape="0">
                    <a:prstClr val="black">
                      <a:alpha val="40000"/>
                    </a:prstClr>
                  </a:outerShdw>
                </a:effectLst>
              </a:defRPr>
            </a:lvl1pPr>
          </a:lstStyle>
          <a:p>
            <a:r>
              <a:rPr lang="it-IT" b="1" err="1">
                <a:solidFill>
                  <a:srgbClr val="FFFFFF"/>
                </a:solidFill>
                <a:effectLst/>
                <a:latin typeface="Arial" panose="020B0604020202020204" pitchFamily="34" charset="0"/>
              </a:rPr>
              <a:t>This</a:t>
            </a:r>
            <a:r>
              <a:rPr lang="it-IT" b="1">
                <a:solidFill>
                  <a:srgbClr val="FFFFFF"/>
                </a:solidFill>
                <a:effectLst/>
                <a:latin typeface="Arial" panose="020B0604020202020204" pitchFamily="34" charset="0"/>
              </a:rPr>
              <a:t> </a:t>
            </a:r>
            <a:r>
              <a:rPr lang="it-IT" b="1" err="1">
                <a:solidFill>
                  <a:srgbClr val="FFFFFF"/>
                </a:solidFill>
                <a:effectLst/>
                <a:latin typeface="Arial" panose="020B0604020202020204" pitchFamily="34" charset="0"/>
              </a:rPr>
              <a:t>is</a:t>
            </a:r>
            <a:r>
              <a:rPr lang="it-IT" b="1">
                <a:solidFill>
                  <a:srgbClr val="FFFFFF"/>
                </a:solidFill>
                <a:effectLst/>
                <a:latin typeface="Arial" panose="020B0604020202020204" pitchFamily="34" charset="0"/>
              </a:rPr>
              <a:t> the </a:t>
            </a:r>
            <a:r>
              <a:rPr lang="it-IT" b="1" err="1">
                <a:solidFill>
                  <a:srgbClr val="FFFFFF"/>
                </a:solidFill>
                <a:effectLst/>
                <a:latin typeface="Arial" panose="020B0604020202020204" pitchFamily="34" charset="0"/>
              </a:rPr>
              <a:t>chapter</a:t>
            </a:r>
            <a:r>
              <a:rPr lang="it-IT" b="1">
                <a:solidFill>
                  <a:srgbClr val="FFFFFF"/>
                </a:solidFill>
                <a:effectLst/>
                <a:latin typeface="Arial" panose="020B0604020202020204" pitchFamily="34" charset="0"/>
              </a:rPr>
              <a:t> </a:t>
            </a:r>
            <a:r>
              <a:rPr lang="it-IT" b="1" err="1">
                <a:solidFill>
                  <a:srgbClr val="FFFFFF"/>
                </a:solidFill>
                <a:effectLst/>
                <a:latin typeface="Arial" panose="020B0604020202020204" pitchFamily="34" charset="0"/>
              </a:rPr>
              <a:t>title</a:t>
            </a:r>
            <a:r>
              <a:rPr lang="it-IT" b="1">
                <a:solidFill>
                  <a:srgbClr val="FFFFFF"/>
                </a:solidFill>
                <a:effectLst/>
                <a:latin typeface="Arial" panose="020B0604020202020204" pitchFamily="34" charset="0"/>
              </a:rPr>
              <a:t> and </a:t>
            </a:r>
          </a:p>
          <a:p>
            <a:r>
              <a:rPr lang="it-IT" b="1" err="1">
                <a:solidFill>
                  <a:srgbClr val="FFFFFF"/>
                </a:solidFill>
                <a:effectLst/>
                <a:latin typeface="Arial" panose="020B0604020202020204" pitchFamily="34" charset="0"/>
              </a:rPr>
              <a:t>it</a:t>
            </a:r>
            <a:r>
              <a:rPr lang="it-IT" b="1">
                <a:solidFill>
                  <a:srgbClr val="FFFFFF"/>
                </a:solidFill>
                <a:effectLst/>
                <a:latin typeface="Arial" panose="020B0604020202020204" pitchFamily="34" charset="0"/>
              </a:rPr>
              <a:t> can go on </a:t>
            </a:r>
            <a:r>
              <a:rPr lang="it-IT" b="1" err="1">
                <a:solidFill>
                  <a:srgbClr val="FFFFFF"/>
                </a:solidFill>
                <a:effectLst/>
                <a:latin typeface="Arial" panose="020B0604020202020204" pitchFamily="34" charset="0"/>
              </a:rPr>
              <a:t>many</a:t>
            </a:r>
            <a:r>
              <a:rPr lang="it-IT" b="1">
                <a:solidFill>
                  <a:srgbClr val="FFFFFF"/>
                </a:solidFill>
                <a:effectLst/>
                <a:latin typeface="Arial" panose="020B0604020202020204" pitchFamily="34" charset="0"/>
              </a:rPr>
              <a:t> lines.</a:t>
            </a:r>
            <a:endParaRPr lang="it-IT">
              <a:solidFill>
                <a:srgbClr val="FFFFFF"/>
              </a:solidFill>
              <a:effectLst/>
              <a:latin typeface="Arial" panose="020B0604020202020204" pitchFamily="34" charset="0"/>
            </a:endParaRPr>
          </a:p>
          <a:p>
            <a:r>
              <a:rPr lang="it-IT" b="1" u="sng">
                <a:solidFill>
                  <a:srgbClr val="FFFFFF"/>
                </a:solidFill>
                <a:effectLst/>
                <a:latin typeface="Arial" panose="020B0604020202020204" pitchFamily="34" charset="0"/>
              </a:rPr>
              <a:t>Arial </a:t>
            </a:r>
            <a:r>
              <a:rPr lang="it-IT" b="1" u="sng" err="1">
                <a:solidFill>
                  <a:srgbClr val="FFFFFF"/>
                </a:solidFill>
                <a:effectLst/>
                <a:latin typeface="Arial" panose="020B0604020202020204" pitchFamily="34" charset="0"/>
              </a:rPr>
              <a:t>Bold</a:t>
            </a:r>
            <a:r>
              <a:rPr lang="it-IT" b="1" u="sng">
                <a:solidFill>
                  <a:srgbClr val="FFFFFF"/>
                </a:solidFill>
                <a:effectLst/>
                <a:latin typeface="Arial" panose="020B0604020202020204" pitchFamily="34" charset="0"/>
              </a:rPr>
              <a:t>, 40pt, white.</a:t>
            </a:r>
            <a:endParaRPr lang="it-IT">
              <a:solidFill>
                <a:srgbClr val="FFFFFF"/>
              </a:solidFill>
              <a:effectLst/>
              <a:latin typeface="Arial" panose="020B0604020202020204" pitchFamily="34" charset="0"/>
            </a:endParaRPr>
          </a:p>
        </p:txBody>
      </p:sp>
    </p:spTree>
    <p:extLst>
      <p:ext uri="{BB962C8B-B14F-4D97-AF65-F5344CB8AC3E}">
        <p14:creationId xmlns:p14="http://schemas.microsoft.com/office/powerpoint/2010/main" val="2173894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T+IB">
    <p:bg>
      <p:bgPr>
        <a:solidFill>
          <a:srgbClr val="D9117E"/>
        </a:solidFill>
        <a:effectLst/>
      </p:bgPr>
    </p:bg>
    <p:spTree>
      <p:nvGrpSpPr>
        <p:cNvPr id="1" name=""/>
        <p:cNvGrpSpPr/>
        <p:nvPr/>
      </p:nvGrpSpPr>
      <p:grpSpPr>
        <a:xfrm>
          <a:off x="0" y="0"/>
          <a:ext cx="0" cy="0"/>
          <a:chOff x="0" y="0"/>
          <a:chExt cx="0" cy="0"/>
        </a:xfrm>
      </p:grpSpPr>
      <p:sp>
        <p:nvSpPr>
          <p:cNvPr id="5" name="Segnaposto testo 4">
            <a:extLst>
              <a:ext uri="{FF2B5EF4-FFF2-40B4-BE49-F238E27FC236}">
                <a16:creationId xmlns:a16="http://schemas.microsoft.com/office/drawing/2014/main" id="{E61D759A-7985-F24E-A22B-1734A641B7AF}"/>
              </a:ext>
            </a:extLst>
          </p:cNvPr>
          <p:cNvSpPr>
            <a:spLocks noGrp="1"/>
          </p:cNvSpPr>
          <p:nvPr>
            <p:ph type="body" sz="quarter" idx="11" hasCustomPrompt="1"/>
          </p:nvPr>
        </p:nvSpPr>
        <p:spPr>
          <a:xfrm>
            <a:off x="698347" y="1181100"/>
            <a:ext cx="7740757" cy="3606800"/>
          </a:xfrm>
          <a:prstGeom prst="rect">
            <a:avLst/>
          </a:prstGeom>
          <a:effectLst>
            <a:outerShdw blurRad="127000" dist="50800" dir="5400000" algn="ctr" rotWithShape="0">
              <a:schemeClr val="tx1">
                <a:alpha val="50000"/>
              </a:schemeClr>
            </a:outerShdw>
          </a:effectLst>
        </p:spPr>
        <p:txBody>
          <a:bodyPr lIns="0" tIns="0" rIns="0" bIns="0" anchor="ctr"/>
          <a:lstStyle>
            <a:lvl1pPr marL="0" indent="0" algn="ctr">
              <a:lnSpc>
                <a:spcPts val="3150"/>
              </a:lnSpc>
              <a:spcBef>
                <a:spcPts val="0"/>
              </a:spcBef>
              <a:buNone/>
              <a:defRPr lang="it-IT" sz="2400" b="1" u="none" smtClean="0">
                <a:solidFill>
                  <a:schemeClr val="bg1"/>
                </a:solidFill>
                <a:effectLst>
                  <a:outerShdw blurRad="50800" dist="50800" dir="5400000" algn="ctr" rotWithShape="0">
                    <a:schemeClr val="tx1"/>
                  </a:outerShdw>
                </a:effectLst>
              </a:defRPr>
            </a:lvl1pPr>
          </a:lstStyle>
          <a:p>
            <a:r>
              <a:rPr lang="it-IT">
                <a:solidFill>
                  <a:srgbClr val="FFFFFF"/>
                </a:solidFill>
                <a:effectLst/>
                <a:latin typeface="Arial" panose="020B0604020202020204" pitchFamily="34" charset="0"/>
              </a:rPr>
              <a:t>TEXT ON FULL BACKGROUND IMAGE</a:t>
            </a:r>
          </a:p>
          <a:p>
            <a:r>
              <a:rPr lang="it-IT">
                <a:solidFill>
                  <a:srgbClr val="FFFFFF"/>
                </a:solidFill>
                <a:effectLst/>
                <a:latin typeface="Arial" panose="020B0604020202020204" pitchFamily="34" charset="0"/>
              </a:rPr>
              <a:t>Arial </a:t>
            </a:r>
            <a:r>
              <a:rPr lang="it-IT" err="1">
                <a:solidFill>
                  <a:srgbClr val="FFFFFF"/>
                </a:solidFill>
                <a:effectLst/>
                <a:latin typeface="Arial" panose="020B0604020202020204" pitchFamily="34" charset="0"/>
              </a:rPr>
              <a:t>Bold</a:t>
            </a:r>
            <a:r>
              <a:rPr lang="it-IT">
                <a:solidFill>
                  <a:srgbClr val="FFFFFF"/>
                </a:solidFill>
                <a:effectLst/>
                <a:latin typeface="Arial" panose="020B0604020202020204" pitchFamily="34" charset="0"/>
              </a:rPr>
              <a:t>, 24pt, white, centre </a:t>
            </a:r>
            <a:r>
              <a:rPr lang="it-IT" err="1">
                <a:solidFill>
                  <a:srgbClr val="FFFFFF"/>
                </a:solidFill>
                <a:effectLst/>
                <a:latin typeface="Arial" panose="020B0604020202020204" pitchFamily="34" charset="0"/>
              </a:rPr>
              <a:t>aligned</a:t>
            </a:r>
            <a:endParaRPr lang="it-IT">
              <a:solidFill>
                <a:srgbClr val="FFFFFF"/>
              </a:solidFill>
              <a:effectLst/>
              <a:latin typeface="Arial" panose="020B0604020202020204" pitchFamily="34" charset="0"/>
            </a:endParaRPr>
          </a:p>
        </p:txBody>
      </p:sp>
      <p:pic>
        <p:nvPicPr>
          <p:cNvPr id="4" name="Immagine 6">
            <a:extLst>
              <a:ext uri="{FF2B5EF4-FFF2-40B4-BE49-F238E27FC236}">
                <a16:creationId xmlns:a16="http://schemas.microsoft.com/office/drawing/2014/main" id="{6898B2E5-C68B-21F2-A06A-B88E32746E2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052" y="314801"/>
            <a:ext cx="780863" cy="535663"/>
          </a:xfrm>
          <a:prstGeom prst="rect">
            <a:avLst/>
          </a:prstGeom>
        </p:spPr>
      </p:pic>
      <p:sp>
        <p:nvSpPr>
          <p:cNvPr id="7" name="Title 12">
            <a:extLst>
              <a:ext uri="{FF2B5EF4-FFF2-40B4-BE49-F238E27FC236}">
                <a16:creationId xmlns:a16="http://schemas.microsoft.com/office/drawing/2014/main" id="{5D6F294F-A9F9-DB16-93E7-B003E8101BE9}"/>
              </a:ext>
            </a:extLst>
          </p:cNvPr>
          <p:cNvSpPr>
            <a:spLocks noGrp="1"/>
          </p:cNvSpPr>
          <p:nvPr>
            <p:ph type="title"/>
          </p:nvPr>
        </p:nvSpPr>
        <p:spPr>
          <a:xfrm>
            <a:off x="668710" y="339726"/>
            <a:ext cx="7065499" cy="586942"/>
          </a:xfrm>
          <a:prstGeom prst="rect">
            <a:avLst/>
          </a:prstGeom>
        </p:spPr>
        <p:txBody>
          <a:bodyPr lIns="0" tIns="0" rIns="0" bIns="0" anchor="b">
            <a:noAutofit/>
          </a:bodyPr>
          <a:lstStyle>
            <a:lvl1pPr>
              <a:defRPr sz="30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27483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T+BB">
    <p:bg>
      <p:bgPr>
        <a:solidFill>
          <a:srgbClr val="0077BE"/>
        </a:solidFill>
        <a:effectLst/>
      </p:bgPr>
    </p:bg>
    <p:spTree>
      <p:nvGrpSpPr>
        <p:cNvPr id="1" name=""/>
        <p:cNvGrpSpPr/>
        <p:nvPr/>
      </p:nvGrpSpPr>
      <p:grpSpPr>
        <a:xfrm>
          <a:off x="0" y="0"/>
          <a:ext cx="0" cy="0"/>
          <a:chOff x="0" y="0"/>
          <a:chExt cx="0" cy="0"/>
        </a:xfrm>
      </p:grpSpPr>
      <p:pic>
        <p:nvPicPr>
          <p:cNvPr id="6" name="Immagine 6">
            <a:extLst>
              <a:ext uri="{FF2B5EF4-FFF2-40B4-BE49-F238E27FC236}">
                <a16:creationId xmlns:a16="http://schemas.microsoft.com/office/drawing/2014/main" id="{C4B53C62-85C3-E4F5-349F-33E103F9D06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052" y="314801"/>
            <a:ext cx="780863" cy="535663"/>
          </a:xfrm>
          <a:prstGeom prst="rect">
            <a:avLst/>
          </a:prstGeom>
        </p:spPr>
      </p:pic>
      <p:sp>
        <p:nvSpPr>
          <p:cNvPr id="11" name="Segnaposto testo 4">
            <a:extLst>
              <a:ext uri="{FF2B5EF4-FFF2-40B4-BE49-F238E27FC236}">
                <a16:creationId xmlns:a16="http://schemas.microsoft.com/office/drawing/2014/main" id="{F7A1C6EB-D6E5-4663-F081-CB34BF0E90C4}"/>
              </a:ext>
            </a:extLst>
          </p:cNvPr>
          <p:cNvSpPr>
            <a:spLocks noGrp="1"/>
          </p:cNvSpPr>
          <p:nvPr>
            <p:ph type="body" sz="quarter" idx="11" hasCustomPrompt="1"/>
          </p:nvPr>
        </p:nvSpPr>
        <p:spPr>
          <a:xfrm>
            <a:off x="698347" y="1181100"/>
            <a:ext cx="7740757" cy="3249216"/>
          </a:xfrm>
          <a:prstGeom prst="rect">
            <a:avLst/>
          </a:prstGeom>
          <a:effectLst/>
        </p:spPr>
        <p:txBody>
          <a:bodyPr lIns="0" tIns="0" rIns="0" bIns="0" anchor="ctr"/>
          <a:lstStyle>
            <a:lvl1pPr marL="0" indent="0" algn="ctr">
              <a:lnSpc>
                <a:spcPct val="100000"/>
              </a:lnSpc>
              <a:spcBef>
                <a:spcPts val="0"/>
              </a:spcBef>
              <a:buNone/>
              <a:defRPr lang="it-IT" sz="2400" b="1" u="none" smtClean="0">
                <a:solidFill>
                  <a:schemeClr val="bg1"/>
                </a:solidFill>
                <a:effectLst/>
              </a:defRPr>
            </a:lvl1pPr>
          </a:lstStyle>
          <a:p>
            <a:r>
              <a:rPr lang="it-IT">
                <a:solidFill>
                  <a:srgbClr val="FFFFFF"/>
                </a:solidFill>
                <a:effectLst/>
                <a:latin typeface="Arial" panose="020B0604020202020204" pitchFamily="34" charset="0"/>
              </a:rPr>
              <a:t>TEXT ON BLUE BACKGROUND</a:t>
            </a:r>
          </a:p>
          <a:p>
            <a:r>
              <a:rPr lang="it-IT">
                <a:solidFill>
                  <a:srgbClr val="FFFFFF"/>
                </a:solidFill>
                <a:effectLst/>
                <a:latin typeface="Arial" panose="020B0604020202020204" pitchFamily="34" charset="0"/>
              </a:rPr>
              <a:t>Arial </a:t>
            </a:r>
            <a:r>
              <a:rPr lang="it-IT" err="1">
                <a:solidFill>
                  <a:srgbClr val="FFFFFF"/>
                </a:solidFill>
                <a:effectLst/>
                <a:latin typeface="Arial" panose="020B0604020202020204" pitchFamily="34" charset="0"/>
              </a:rPr>
              <a:t>Bold</a:t>
            </a:r>
            <a:r>
              <a:rPr lang="it-IT">
                <a:solidFill>
                  <a:srgbClr val="FFFFFF"/>
                </a:solidFill>
                <a:effectLst/>
                <a:latin typeface="Arial" panose="020B0604020202020204" pitchFamily="34" charset="0"/>
              </a:rPr>
              <a:t>, 24pt, white, centre </a:t>
            </a:r>
            <a:r>
              <a:rPr lang="it-IT" err="1">
                <a:solidFill>
                  <a:srgbClr val="FFFFFF"/>
                </a:solidFill>
                <a:effectLst/>
                <a:latin typeface="Arial" panose="020B0604020202020204" pitchFamily="34" charset="0"/>
              </a:rPr>
              <a:t>aligned</a:t>
            </a:r>
            <a:endParaRPr lang="it-IT">
              <a:solidFill>
                <a:srgbClr val="FFFFFF"/>
              </a:solidFill>
              <a:effectLst/>
              <a:latin typeface="Arial" panose="020B0604020202020204" pitchFamily="34" charset="0"/>
            </a:endParaRPr>
          </a:p>
        </p:txBody>
      </p:sp>
      <p:sp>
        <p:nvSpPr>
          <p:cNvPr id="15" name="Title 12">
            <a:extLst>
              <a:ext uri="{FF2B5EF4-FFF2-40B4-BE49-F238E27FC236}">
                <a16:creationId xmlns:a16="http://schemas.microsoft.com/office/drawing/2014/main" id="{3E463D8C-A4A1-A4FC-8DBE-DE0B2D534881}"/>
              </a:ext>
            </a:extLst>
          </p:cNvPr>
          <p:cNvSpPr>
            <a:spLocks noGrp="1"/>
          </p:cNvSpPr>
          <p:nvPr>
            <p:ph type="title"/>
          </p:nvPr>
        </p:nvSpPr>
        <p:spPr>
          <a:xfrm>
            <a:off x="668710" y="339726"/>
            <a:ext cx="7065499" cy="586942"/>
          </a:xfrm>
          <a:prstGeom prst="rect">
            <a:avLst/>
          </a:prstGeom>
        </p:spPr>
        <p:txBody>
          <a:bodyPr lIns="0" tIns="0" rIns="0" bIns="0" anchor="b">
            <a:noAutofit/>
          </a:bodyPr>
          <a:lstStyle>
            <a:lvl1pPr>
              <a:defRPr sz="3000" b="1">
                <a:solidFill>
                  <a:schemeClr val="bg1"/>
                </a:solidFill>
              </a:defRPr>
            </a:lvl1pPr>
          </a:lstStyle>
          <a:p>
            <a:r>
              <a:rPr lang="en-US"/>
              <a:t>Click to edit Master title style</a:t>
            </a:r>
            <a:endParaRPr lang="en-GB"/>
          </a:p>
        </p:txBody>
      </p:sp>
      <p:cxnSp>
        <p:nvCxnSpPr>
          <p:cNvPr id="7" name="Connettore 1 5">
            <a:extLst>
              <a:ext uri="{FF2B5EF4-FFF2-40B4-BE49-F238E27FC236}">
                <a16:creationId xmlns:a16="http://schemas.microsoft.com/office/drawing/2014/main" id="{F9D08488-D42E-B536-2B3C-2004B540E43E}"/>
              </a:ext>
            </a:extLst>
          </p:cNvPr>
          <p:cNvCxnSpPr>
            <a:cxnSpLocks/>
          </p:cNvCxnSpPr>
          <p:nvPr userDrawn="1"/>
        </p:nvCxnSpPr>
        <p:spPr>
          <a:xfrm>
            <a:off x="0" y="4787900"/>
            <a:ext cx="45722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egnaposto testo 3">
            <a:extLst>
              <a:ext uri="{FF2B5EF4-FFF2-40B4-BE49-F238E27FC236}">
                <a16:creationId xmlns:a16="http://schemas.microsoft.com/office/drawing/2014/main" id="{93BC57C3-1270-7D43-B03E-C56898BBD4E1}"/>
              </a:ext>
            </a:extLst>
          </p:cNvPr>
          <p:cNvSpPr>
            <a:spLocks noGrp="1"/>
          </p:cNvSpPr>
          <p:nvPr>
            <p:ph type="body" sz="quarter" idx="13" hasCustomPrompt="1"/>
          </p:nvPr>
        </p:nvSpPr>
        <p:spPr>
          <a:xfrm>
            <a:off x="704850" y="4787900"/>
            <a:ext cx="3867150" cy="355600"/>
          </a:xfrm>
          <a:prstGeom prst="rect">
            <a:avLst/>
          </a:prstGeom>
        </p:spPr>
        <p:txBody>
          <a:bodyPr lIns="0" tIns="0" rIns="0" bIns="0" anchor="ctr"/>
          <a:lstStyle>
            <a:lvl1pPr marL="0" indent="0">
              <a:buNone/>
              <a:defRPr sz="900" i="0">
                <a:solidFill>
                  <a:schemeClr val="bg1"/>
                </a:solidFill>
              </a:defRPr>
            </a:lvl1pPr>
          </a:lstStyle>
          <a:p>
            <a:r>
              <a:rPr lang="it-IT">
                <a:cs typeface="Arial" panose="020B0604020202020204" pitchFamily="34" charset="0"/>
              </a:rPr>
              <a:t>ESO: 60 </a:t>
            </a:r>
            <a:r>
              <a:rPr lang="it-IT" err="1">
                <a:cs typeface="Arial" panose="020B0604020202020204" pitchFamily="34" charset="0"/>
              </a:rPr>
              <a:t>years</a:t>
            </a:r>
            <a:r>
              <a:rPr lang="it-IT">
                <a:cs typeface="Arial" panose="020B0604020202020204" pitchFamily="34" charset="0"/>
              </a:rPr>
              <a:t> </a:t>
            </a:r>
            <a:r>
              <a:rPr lang="it-IT" err="1">
                <a:cs typeface="Arial" panose="020B0604020202020204" pitchFamily="34" charset="0"/>
              </a:rPr>
              <a:t>discovering</a:t>
            </a:r>
            <a:r>
              <a:rPr lang="it-IT">
                <a:cs typeface="Arial" panose="020B0604020202020204" pitchFamily="34" charset="0"/>
              </a:rPr>
              <a:t> the secrets of the </a:t>
            </a:r>
            <a:r>
              <a:rPr lang="it-IT" err="1">
                <a:cs typeface="Arial" panose="020B0604020202020204" pitchFamily="34" charset="0"/>
              </a:rPr>
              <a:t>Universe</a:t>
            </a:r>
            <a:r>
              <a:rPr lang="it-IT">
                <a:cs typeface="Arial" panose="020B0604020202020204" pitchFamily="34" charset="0"/>
              </a:rPr>
              <a:t> and </a:t>
            </a:r>
            <a:r>
              <a:rPr lang="it-IT" err="1">
                <a:cs typeface="Arial" panose="020B0604020202020204" pitchFamily="34" charset="0"/>
              </a:rPr>
              <a:t>looking</a:t>
            </a:r>
            <a:r>
              <a:rPr lang="it-IT">
                <a:cs typeface="Arial" panose="020B0604020202020204" pitchFamily="34" charset="0"/>
              </a:rPr>
              <a:t> </a:t>
            </a:r>
            <a:r>
              <a:rPr lang="it-IT" err="1">
                <a:cs typeface="Arial" panose="020B0604020202020204" pitchFamily="34" charset="0"/>
              </a:rPr>
              <a:t>ahead</a:t>
            </a:r>
            <a:endParaRPr lang="it-IT">
              <a:cs typeface="Arial" panose="020B0604020202020204" pitchFamily="34" charset="0"/>
            </a:endParaRPr>
          </a:p>
        </p:txBody>
      </p:sp>
    </p:spTree>
    <p:extLst>
      <p:ext uri="{BB962C8B-B14F-4D97-AF65-F5344CB8AC3E}">
        <p14:creationId xmlns:p14="http://schemas.microsoft.com/office/powerpoint/2010/main" val="1472356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T+WB">
    <p:bg>
      <p:bgPr>
        <a:solidFill>
          <a:schemeClr val="bg1"/>
        </a:solidFill>
        <a:effectLst/>
      </p:bgPr>
    </p:bg>
    <p:spTree>
      <p:nvGrpSpPr>
        <p:cNvPr id="1" name=""/>
        <p:cNvGrpSpPr/>
        <p:nvPr/>
      </p:nvGrpSpPr>
      <p:grpSpPr>
        <a:xfrm>
          <a:off x="0" y="0"/>
          <a:ext cx="0" cy="0"/>
          <a:chOff x="0" y="0"/>
          <a:chExt cx="0" cy="0"/>
        </a:xfrm>
      </p:grpSpPr>
      <p:sp>
        <p:nvSpPr>
          <p:cNvPr id="7" name="Segnaposto testo 4">
            <a:extLst>
              <a:ext uri="{FF2B5EF4-FFF2-40B4-BE49-F238E27FC236}">
                <a16:creationId xmlns:a16="http://schemas.microsoft.com/office/drawing/2014/main" id="{54FC46E5-10D1-0EFD-05D4-18A2F8B343F1}"/>
              </a:ext>
            </a:extLst>
          </p:cNvPr>
          <p:cNvSpPr>
            <a:spLocks noGrp="1"/>
          </p:cNvSpPr>
          <p:nvPr>
            <p:ph type="body" sz="quarter" idx="11" hasCustomPrompt="1"/>
          </p:nvPr>
        </p:nvSpPr>
        <p:spPr>
          <a:xfrm>
            <a:off x="705802" y="1181100"/>
            <a:ext cx="7733302" cy="3249216"/>
          </a:xfrm>
          <a:prstGeom prst="rect">
            <a:avLst/>
          </a:prstGeom>
          <a:solidFill>
            <a:schemeClr val="bg1"/>
          </a:solidFill>
          <a:effectLst/>
        </p:spPr>
        <p:txBody>
          <a:bodyPr lIns="0" tIns="0" rIns="0" bIns="0" anchor="ctr"/>
          <a:lstStyle>
            <a:lvl1pPr marL="0" indent="0" algn="ctr">
              <a:lnSpc>
                <a:spcPct val="100000"/>
              </a:lnSpc>
              <a:spcBef>
                <a:spcPts val="0"/>
              </a:spcBef>
              <a:buNone/>
              <a:defRPr lang="en-US" sz="2400" b="1" u="none" smtClean="0">
                <a:effectLst/>
              </a:defRPr>
            </a:lvl1pPr>
          </a:lstStyle>
          <a:p>
            <a:r>
              <a:rPr lang="en-US" b="1">
                <a:effectLst/>
                <a:latin typeface="Arial" panose="020B0604020202020204" pitchFamily="34" charset="0"/>
              </a:rPr>
              <a:t>1-COLUMN TEXT + WHITE BACKGROUND</a:t>
            </a:r>
          </a:p>
          <a:p>
            <a:r>
              <a:rPr lang="en-US" b="1">
                <a:effectLst/>
                <a:latin typeface="Arial" panose="020B0604020202020204" pitchFamily="34" charset="0"/>
              </a:rPr>
              <a:t>Arial Bold, 24pt, black, </a:t>
            </a:r>
            <a:r>
              <a:rPr lang="en-US" b="1" err="1">
                <a:effectLst/>
                <a:latin typeface="Arial" panose="020B0604020202020204" pitchFamily="34" charset="0"/>
              </a:rPr>
              <a:t>centre</a:t>
            </a:r>
            <a:r>
              <a:rPr lang="en-US" b="1">
                <a:effectLst/>
                <a:latin typeface="Arial" panose="020B0604020202020204" pitchFamily="34" charset="0"/>
              </a:rPr>
              <a:t> aligned.</a:t>
            </a:r>
            <a:endParaRPr lang="en-US">
              <a:effectLst/>
              <a:latin typeface="Arial" panose="020B0604020202020204" pitchFamily="34" charset="0"/>
            </a:endParaRPr>
          </a:p>
        </p:txBody>
      </p:sp>
      <p:pic>
        <p:nvPicPr>
          <p:cNvPr id="10" name="Immagine 6">
            <a:extLst>
              <a:ext uri="{FF2B5EF4-FFF2-40B4-BE49-F238E27FC236}">
                <a16:creationId xmlns:a16="http://schemas.microsoft.com/office/drawing/2014/main" id="{FFCF1EC6-E0AF-6BFA-1557-142EEC0213D6}"/>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1488" y="314801"/>
            <a:ext cx="779990" cy="535663"/>
          </a:xfrm>
          <a:prstGeom prst="rect">
            <a:avLst/>
          </a:prstGeom>
        </p:spPr>
      </p:pic>
      <p:sp>
        <p:nvSpPr>
          <p:cNvPr id="12" name="Title 12">
            <a:extLst>
              <a:ext uri="{FF2B5EF4-FFF2-40B4-BE49-F238E27FC236}">
                <a16:creationId xmlns:a16="http://schemas.microsoft.com/office/drawing/2014/main" id="{648D0433-9EE8-3CF6-0B73-B07D9E16407C}"/>
              </a:ext>
            </a:extLst>
          </p:cNvPr>
          <p:cNvSpPr>
            <a:spLocks noGrp="1"/>
          </p:cNvSpPr>
          <p:nvPr>
            <p:ph type="title"/>
          </p:nvPr>
        </p:nvSpPr>
        <p:spPr>
          <a:xfrm>
            <a:off x="668710" y="339726"/>
            <a:ext cx="7065499" cy="586942"/>
          </a:xfrm>
          <a:prstGeom prst="rect">
            <a:avLst/>
          </a:prstGeom>
        </p:spPr>
        <p:txBody>
          <a:bodyPr lIns="0" tIns="0" rIns="0" bIns="0" anchor="b">
            <a:noAutofit/>
          </a:bodyPr>
          <a:lstStyle>
            <a:lvl1pPr>
              <a:defRPr sz="3000" b="1">
                <a:solidFill>
                  <a:srgbClr val="0077BE"/>
                </a:solidFill>
              </a:defRPr>
            </a:lvl1pPr>
          </a:lstStyle>
          <a:p>
            <a:r>
              <a:rPr lang="en-US"/>
              <a:t>Click to edit Master title style</a:t>
            </a:r>
            <a:endParaRPr lang="en-GB"/>
          </a:p>
        </p:txBody>
      </p:sp>
      <p:cxnSp>
        <p:nvCxnSpPr>
          <p:cNvPr id="6" name="Connettore 1 5">
            <a:extLst>
              <a:ext uri="{FF2B5EF4-FFF2-40B4-BE49-F238E27FC236}">
                <a16:creationId xmlns:a16="http://schemas.microsoft.com/office/drawing/2014/main" id="{C0CC7044-2C89-4C4D-ACC6-36C55153AF96}"/>
              </a:ext>
            </a:extLst>
          </p:cNvPr>
          <p:cNvCxnSpPr>
            <a:cxnSpLocks/>
          </p:cNvCxnSpPr>
          <p:nvPr userDrawn="1"/>
        </p:nvCxnSpPr>
        <p:spPr>
          <a:xfrm>
            <a:off x="0" y="4787900"/>
            <a:ext cx="457229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68122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D645EF-8B8B-9E1B-570C-DE1D46BDCE84}"/>
              </a:ext>
            </a:extLst>
          </p:cNvPr>
          <p:cNvSpPr>
            <a:spLocks noGrp="1"/>
          </p:cNvSpPr>
          <p:nvPr>
            <p:ph type="title"/>
          </p:nvPr>
        </p:nvSpPr>
        <p:spPr>
          <a:xfrm>
            <a:off x="658510" y="314665"/>
            <a:ext cx="7432624" cy="608954"/>
          </a:xfrm>
          <a:prstGeom prst="rect">
            <a:avLst/>
          </a:prstGeom>
        </p:spPr>
        <p:txBody>
          <a:bodyPr vert="horz" lIns="0" tIns="0" rIns="0" bIns="0" rtlCol="0" anchor="b">
            <a:normAutofit/>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AF30152D-F085-69B4-45B0-A38FEFA96A46}"/>
              </a:ext>
            </a:extLst>
          </p:cNvPr>
          <p:cNvSpPr>
            <a:spLocks noGrp="1"/>
          </p:cNvSpPr>
          <p:nvPr>
            <p:ph type="ftr" sz="quarter" idx="3"/>
          </p:nvPr>
        </p:nvSpPr>
        <p:spPr>
          <a:xfrm>
            <a:off x="705802" y="4788098"/>
            <a:ext cx="7733302" cy="355402"/>
          </a:xfrm>
          <a:prstGeom prst="rect">
            <a:avLst/>
          </a:prstGeom>
        </p:spPr>
        <p:txBody>
          <a:bodyPr vert="horz" lIns="0" tIns="0" rIns="0" bIns="0" rtlCol="0" anchor="ctr"/>
          <a:lstStyle>
            <a:lvl1pPr algn="l">
              <a:defRPr sz="900">
                <a:solidFill>
                  <a:schemeClr val="tx1"/>
                </a:solidFill>
              </a:defRPr>
            </a:lvl1pPr>
          </a:lstStyle>
          <a:p>
            <a:r>
              <a:rPr lang="en-GB"/>
              <a:t>ESO it is</a:t>
            </a:r>
          </a:p>
        </p:txBody>
      </p:sp>
    </p:spTree>
    <p:extLst>
      <p:ext uri="{BB962C8B-B14F-4D97-AF65-F5344CB8AC3E}">
        <p14:creationId xmlns:p14="http://schemas.microsoft.com/office/powerpoint/2010/main" val="352127393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73" r:id="rId4"/>
    <p:sldLayoutId id="2147483674" r:id="rId5"/>
    <p:sldLayoutId id="2147483722" r:id="rId6"/>
    <p:sldLayoutId id="2147483693" r:id="rId7"/>
    <p:sldLayoutId id="2147483688" r:id="rId8"/>
    <p:sldLayoutId id="2147483697" r:id="rId9"/>
    <p:sldLayoutId id="2147483716" r:id="rId10"/>
    <p:sldLayoutId id="2147483698" r:id="rId11"/>
    <p:sldLayoutId id="2147483715"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1" r:id="rId24"/>
    <p:sldLayoutId id="2147483712" r:id="rId25"/>
    <p:sldLayoutId id="2147483713" r:id="rId26"/>
    <p:sldLayoutId id="2147483714" r:id="rId27"/>
    <p:sldLayoutId id="2147483717" r:id="rId28"/>
    <p:sldLayoutId id="2147483719" r:id="rId29"/>
    <p:sldLayoutId id="2147483718" r:id="rId30"/>
    <p:sldLayoutId id="2147483720" r:id="rId31"/>
    <p:sldLayoutId id="2147483727" r:id="rId32"/>
    <p:sldLayoutId id="2147483731" r:id="rId33"/>
    <p:sldLayoutId id="2147483745" r:id="rId34"/>
    <p:sldLayoutId id="2147483746" r:id="rId35"/>
  </p:sldLayoutIdLst>
  <p:hf sldNum="0" hdr="0" ftr="0" dt="0"/>
  <p:txStyles>
    <p:titleStyle>
      <a:lvl1pPr algn="l" defTabSz="685766" rtl="0" eaLnBrk="1" latinLnBrk="0" hangingPunct="1">
        <a:lnSpc>
          <a:spcPct val="90000"/>
        </a:lnSpc>
        <a:spcBef>
          <a:spcPct val="0"/>
        </a:spcBef>
        <a:buNone/>
        <a:defRPr sz="3000" b="1" kern="1200">
          <a:solidFill>
            <a:srgbClr val="0077BE"/>
          </a:solidFill>
          <a:latin typeface="+mj-lt"/>
          <a:ea typeface="+mj-ea"/>
          <a:cs typeface="+mj-cs"/>
        </a:defRPr>
      </a:lvl1pPr>
    </p:titleStyle>
    <p:bodyStyle>
      <a:lvl1pPr marL="171441" indent="-171441"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4" indent="-171441"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1"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3"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1"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4"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3"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1" algn="l" defTabSz="685766" rtl="0" eaLnBrk="1" latinLnBrk="0" hangingPunct="1">
        <a:defRPr sz="1350" kern="1200">
          <a:solidFill>
            <a:schemeClr val="tx1"/>
          </a:solidFill>
          <a:latin typeface="+mn-lt"/>
          <a:ea typeface="+mn-ea"/>
          <a:cs typeface="+mn-cs"/>
        </a:defRPr>
      </a:lvl5pPr>
      <a:lvl6pPr marL="1714414"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3"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pos="2656" userDrawn="1">
          <p15:clr>
            <a:srgbClr val="F26B43"/>
          </p15:clr>
        </p15:guide>
        <p15:guide id="3" pos="2436" userDrawn="1">
          <p15:clr>
            <a:srgbClr val="F26B43"/>
          </p15:clr>
        </p15:guide>
        <p15:guide id="4" pos="2212" userDrawn="1">
          <p15:clr>
            <a:srgbClr val="F26B43"/>
          </p15:clr>
        </p15:guide>
        <p15:guide id="5" pos="1772" userDrawn="1">
          <p15:clr>
            <a:srgbClr val="F26B43"/>
          </p15:clr>
        </p15:guide>
        <p15:guide id="7" pos="1548" userDrawn="1">
          <p15:clr>
            <a:srgbClr val="F26B43"/>
          </p15:clr>
        </p15:guide>
        <p15:guide id="8" pos="1328" userDrawn="1">
          <p15:clr>
            <a:srgbClr val="F26B43"/>
          </p15:clr>
        </p15:guide>
        <p15:guide id="9" pos="1104" userDrawn="1">
          <p15:clr>
            <a:srgbClr val="F26B43"/>
          </p15:clr>
        </p15:guide>
        <p15:guide id="10" pos="884" userDrawn="1">
          <p15:clr>
            <a:srgbClr val="F26B43"/>
          </p15:clr>
        </p15:guide>
        <p15:guide id="12" pos="440" userDrawn="1">
          <p15:clr>
            <a:srgbClr val="F26B43"/>
          </p15:clr>
        </p15:guide>
        <p15:guide id="13" pos="220" userDrawn="1">
          <p15:clr>
            <a:srgbClr val="F26B43"/>
          </p15:clr>
        </p15:guide>
        <p15:guide id="14" pos="3100" userDrawn="1">
          <p15:clr>
            <a:srgbClr val="F26B43"/>
          </p15:clr>
        </p15:guide>
        <p15:guide id="15" pos="3320" userDrawn="1">
          <p15:clr>
            <a:srgbClr val="F26B43"/>
          </p15:clr>
        </p15:guide>
        <p15:guide id="16" pos="3540" userDrawn="1">
          <p15:clr>
            <a:srgbClr val="F26B43"/>
          </p15:clr>
        </p15:guide>
        <p15:guide id="17" pos="3764" userDrawn="1">
          <p15:clr>
            <a:srgbClr val="F26B43"/>
          </p15:clr>
        </p15:guide>
        <p15:guide id="18" pos="3984" userDrawn="1">
          <p15:clr>
            <a:srgbClr val="F26B43"/>
          </p15:clr>
        </p15:guide>
        <p15:guide id="19" pos="4208" userDrawn="1">
          <p15:clr>
            <a:srgbClr val="F26B43"/>
          </p15:clr>
        </p15:guide>
        <p15:guide id="20" pos="4428" userDrawn="1">
          <p15:clr>
            <a:srgbClr val="F26B43"/>
          </p15:clr>
        </p15:guide>
        <p15:guide id="21" pos="4648" userDrawn="1">
          <p15:clr>
            <a:srgbClr val="F26B43"/>
          </p15:clr>
        </p15:guide>
        <p15:guide id="22" pos="4872" userDrawn="1">
          <p15:clr>
            <a:srgbClr val="F26B43"/>
          </p15:clr>
        </p15:guide>
        <p15:guide id="23" pos="5092" userDrawn="1">
          <p15:clr>
            <a:srgbClr val="F26B43"/>
          </p15:clr>
        </p15:guide>
        <p15:guide id="24" pos="5316" userDrawn="1">
          <p15:clr>
            <a:srgbClr val="F26B43"/>
          </p15:clr>
        </p15:guide>
        <p15:guide id="25" pos="5536" userDrawn="1">
          <p15:clr>
            <a:srgbClr val="F26B43"/>
          </p15:clr>
        </p15:guide>
        <p15:guide id="26" orient="horz" pos="2791" userDrawn="1">
          <p15:clr>
            <a:srgbClr val="F26B43"/>
          </p15:clr>
        </p15:guide>
        <p15:guide id="27" orient="horz" pos="3016" userDrawn="1">
          <p15:clr>
            <a:srgbClr val="F26B43"/>
          </p15:clr>
        </p15:guide>
        <p15:guide id="28" orient="horz" pos="520" userDrawn="1">
          <p15:clr>
            <a:srgbClr val="F26B43"/>
          </p15:clr>
        </p15:guide>
        <p15:guide id="29" orient="horz" pos="214" userDrawn="1">
          <p15:clr>
            <a:srgbClr val="F26B43"/>
          </p15:clr>
        </p15:guide>
        <p15:guide id="30" orient="horz" pos="959" userDrawn="1">
          <p15:clr>
            <a:srgbClr val="F26B43"/>
          </p15:clr>
        </p15:guide>
        <p15:guide id="31" orient="horz" pos="744" userDrawn="1">
          <p15:clr>
            <a:srgbClr val="F26B43"/>
          </p15:clr>
        </p15:guide>
        <p15:guide id="33" pos="660" userDrawn="1">
          <p15:clr>
            <a:srgbClr val="F26B43"/>
          </p15:clr>
        </p15:guide>
        <p15:guide id="34" pos="19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28.jpe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7.xml"/><Relationship Id="rId5" Type="http://schemas.openxmlformats.org/officeDocument/2006/relationships/image" Target="../media/image49.jpe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8.xml"/><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hyperlink" Target="https://www.eso.org/sci/publications/messenger/toc.html?v=188&amp;m=Sep&amp;y=22" TargetMode="Externa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hyperlink" Target="https://telbib.eso.org/" TargetMode="External"/><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F18BD70-E110-2B57-C340-DF446ACAE5DF}"/>
              </a:ext>
            </a:extLst>
          </p:cNvPr>
          <p:cNvSpPr>
            <a:spLocks noGrp="1"/>
          </p:cNvSpPr>
          <p:nvPr>
            <p:ph type="body" sz="quarter" idx="10"/>
          </p:nvPr>
        </p:nvSpPr>
        <p:spPr>
          <a:xfrm>
            <a:off x="698499" y="345195"/>
            <a:ext cx="7740651" cy="4442705"/>
          </a:xfrm>
        </p:spPr>
        <p:txBody>
          <a:bodyPr anchor="t" anchorCtr="0"/>
          <a:lstStyle/>
          <a:p>
            <a:pPr algn="l"/>
            <a:r>
              <a:rPr lang="en-GB" sz="1800" b="0" spc="300">
                <a:solidFill>
                  <a:schemeClr val="accent2">
                    <a:lumMod val="40000"/>
                    <a:lumOff val="60000"/>
                  </a:schemeClr>
                </a:solidFill>
                <a:effectLst/>
              </a:rPr>
              <a:t>    </a:t>
            </a:r>
          </a:p>
          <a:p>
            <a:pPr algn="l"/>
            <a:endParaRPr lang="en-GB" sz="1800" b="0" spc="300">
              <a:solidFill>
                <a:schemeClr val="accent2">
                  <a:lumMod val="40000"/>
                  <a:lumOff val="60000"/>
                </a:schemeClr>
              </a:solidFill>
              <a:effectLst/>
            </a:endParaRPr>
          </a:p>
          <a:p>
            <a:pPr algn="l"/>
            <a:endParaRPr lang="en-GB" sz="1800" b="0" spc="300">
              <a:solidFill>
                <a:schemeClr val="accent2">
                  <a:lumMod val="40000"/>
                  <a:lumOff val="60000"/>
                </a:schemeClr>
              </a:solidFill>
              <a:effectLst/>
            </a:endParaRPr>
          </a:p>
          <a:p>
            <a:pPr algn="l"/>
            <a:endParaRPr lang="en-GB" sz="1800" b="0" spc="300">
              <a:solidFill>
                <a:schemeClr val="accent2">
                  <a:lumMod val="40000"/>
                  <a:lumOff val="60000"/>
                </a:schemeClr>
              </a:solidFill>
              <a:effectLst/>
            </a:endParaRPr>
          </a:p>
          <a:p>
            <a:pPr algn="l"/>
            <a:endParaRPr lang="en-GB" sz="1800" b="0" spc="300">
              <a:solidFill>
                <a:schemeClr val="accent2">
                  <a:lumMod val="40000"/>
                  <a:lumOff val="60000"/>
                </a:schemeClr>
              </a:solidFill>
              <a:effectLst/>
            </a:endParaRPr>
          </a:p>
          <a:p>
            <a:pPr algn="l"/>
            <a:endParaRPr lang="en-GB" sz="1800" b="0" spc="300">
              <a:solidFill>
                <a:schemeClr val="accent2">
                  <a:lumMod val="40000"/>
                  <a:lumOff val="60000"/>
                </a:schemeClr>
              </a:solidFill>
              <a:effectLst/>
            </a:endParaRPr>
          </a:p>
          <a:p>
            <a:pPr algn="l"/>
            <a:r>
              <a:rPr lang="en-GB" sz="1800" b="0" spc="300">
                <a:solidFill>
                  <a:schemeClr val="accent2">
                    <a:lumMod val="40000"/>
                    <a:lumOff val="60000"/>
                  </a:schemeClr>
                </a:solidFill>
                <a:effectLst/>
              </a:rPr>
              <a:t>   </a:t>
            </a:r>
            <a:r>
              <a:rPr lang="en-GB" sz="1800" b="0" spc="300">
                <a:solidFill>
                  <a:schemeClr val="accent3">
                    <a:lumMod val="20000"/>
                    <a:lumOff val="80000"/>
                  </a:schemeClr>
                </a:solidFill>
                <a:effectLst/>
              </a:rPr>
              <a:t>FEET ON THE GROUND       EYES ON THE SKY</a:t>
            </a:r>
          </a:p>
          <a:p>
            <a:endParaRPr lang="en-GB" sz="1800" b="0" spc="300">
              <a:solidFill>
                <a:schemeClr val="accent3">
                  <a:lumMod val="20000"/>
                  <a:lumOff val="80000"/>
                </a:schemeClr>
              </a:solidFill>
              <a:effectLst/>
            </a:endParaRPr>
          </a:p>
          <a:p>
            <a:pPr algn="l"/>
            <a:r>
              <a:rPr lang="en-GB">
                <a:solidFill>
                  <a:schemeClr val="accent3">
                    <a:lumMod val="20000"/>
                    <a:lumOff val="80000"/>
                  </a:schemeClr>
                </a:solidFill>
                <a:effectLst/>
              </a:rPr>
              <a:t>    </a:t>
            </a:r>
            <a:r>
              <a:rPr lang="en-GB" sz="3200">
                <a:solidFill>
                  <a:schemeClr val="accent3">
                    <a:lumMod val="20000"/>
                    <a:lumOff val="80000"/>
                  </a:schemeClr>
                </a:solidFill>
                <a:effectLst/>
              </a:rPr>
              <a:t> </a:t>
            </a:r>
            <a:r>
              <a:rPr lang="en-GB">
                <a:solidFill>
                  <a:schemeClr val="accent3">
                    <a:lumMod val="20000"/>
                    <a:lumOff val="80000"/>
                  </a:schemeClr>
                </a:solidFill>
                <a:effectLst/>
              </a:rPr>
              <a:t>ESO</a:t>
            </a:r>
            <a:r>
              <a:rPr lang="en-GB" i="0">
                <a:solidFill>
                  <a:schemeClr val="accent3">
                    <a:lumMod val="20000"/>
                    <a:lumOff val="80000"/>
                  </a:schemeClr>
                </a:solidFill>
                <a:effectLst/>
                <a:latin typeface="+mj-lt"/>
              </a:rPr>
              <a:t>’</a:t>
            </a:r>
            <a:r>
              <a:rPr lang="en-GB">
                <a:solidFill>
                  <a:schemeClr val="accent3">
                    <a:lumMod val="20000"/>
                    <a:lumOff val="80000"/>
                  </a:schemeClr>
                </a:solidFill>
                <a:effectLst/>
              </a:rPr>
              <a:t>S 60</a:t>
            </a:r>
            <a:r>
              <a:rPr lang="en-GB" baseline="30000">
                <a:solidFill>
                  <a:schemeClr val="accent3">
                    <a:lumMod val="20000"/>
                    <a:lumOff val="80000"/>
                  </a:schemeClr>
                </a:solidFill>
                <a:effectLst/>
              </a:rPr>
              <a:t>th</a:t>
            </a:r>
            <a:r>
              <a:rPr lang="en-GB">
                <a:solidFill>
                  <a:schemeClr val="accent3">
                    <a:lumMod val="20000"/>
                    <a:lumOff val="80000"/>
                  </a:schemeClr>
                </a:solidFill>
                <a:effectLst/>
              </a:rPr>
              <a:t> Anniversary</a:t>
            </a:r>
          </a:p>
        </p:txBody>
      </p:sp>
    </p:spTree>
    <p:extLst>
      <p:ext uri="{BB962C8B-B14F-4D97-AF65-F5344CB8AC3E}">
        <p14:creationId xmlns:p14="http://schemas.microsoft.com/office/powerpoint/2010/main" val="4234370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889757-8FFD-3606-094C-5EACCA65E0B4}"/>
              </a:ext>
            </a:extLst>
          </p:cNvPr>
          <p:cNvSpPr>
            <a:spLocks noGrp="1"/>
          </p:cNvSpPr>
          <p:nvPr>
            <p:ph type="body" sz="quarter" idx="10"/>
          </p:nvPr>
        </p:nvSpPr>
        <p:spPr>
          <a:xfrm>
            <a:off x="698499" y="339726"/>
            <a:ext cx="7740651" cy="4090988"/>
          </a:xfrm>
        </p:spPr>
        <p:txBody>
          <a:bodyPr anchor="b"/>
          <a:lstStyle/>
          <a:p>
            <a:pPr algn="l"/>
            <a:r>
              <a:rPr lang="en-GB" sz="2400"/>
              <a:t>Paranal Observatory</a:t>
            </a:r>
          </a:p>
        </p:txBody>
      </p:sp>
    </p:spTree>
    <p:extLst>
      <p:ext uri="{BB962C8B-B14F-4D97-AF65-F5344CB8AC3E}">
        <p14:creationId xmlns:p14="http://schemas.microsoft.com/office/powerpoint/2010/main" val="2329232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descr="A picture containing indoor&#10;&#10;Description automatically generated">
            <a:extLst>
              <a:ext uri="{FF2B5EF4-FFF2-40B4-BE49-F238E27FC236}">
                <a16:creationId xmlns:a16="http://schemas.microsoft.com/office/drawing/2014/main" id="{33CEFAC6-80C7-AFB4-6E64-47973CBC224C}"/>
              </a:ext>
            </a:extLst>
          </p:cNvPr>
          <p:cNvPicPr>
            <a:picLocks noGrp="1" noChangeAspect="1"/>
          </p:cNvPicPr>
          <p:nvPr>
            <p:ph type="pic" sz="quarter" idx="19"/>
          </p:nvPr>
        </p:nvPicPr>
        <p:blipFill rotWithShape="1">
          <a:blip r:embed="rId2" cstate="hqprint">
            <a:extLst>
              <a:ext uri="{28A0092B-C50C-407E-A947-70E740481C1C}">
                <a14:useLocalDpi xmlns:a14="http://schemas.microsoft.com/office/drawing/2010/main"/>
              </a:ext>
            </a:extLst>
          </a:blip>
          <a:srcRect/>
          <a:stretch/>
        </p:blipFill>
        <p:spPr/>
      </p:pic>
      <p:pic>
        <p:nvPicPr>
          <p:cNvPr id="24" name="Picture Placeholder 23" descr="A person working in a factory&#10;&#10;Description automatically generated with low confidence">
            <a:extLst>
              <a:ext uri="{FF2B5EF4-FFF2-40B4-BE49-F238E27FC236}">
                <a16:creationId xmlns:a16="http://schemas.microsoft.com/office/drawing/2014/main" id="{0A967AAD-0ADE-D87B-9BD7-A5723B332837}"/>
              </a:ext>
            </a:extLst>
          </p:cNvPr>
          <p:cNvPicPr>
            <a:picLocks noGrp="1" noChangeAspect="1"/>
          </p:cNvPicPr>
          <p:nvPr>
            <p:ph type="pic" sz="quarter" idx="20"/>
          </p:nvPr>
        </p:nvPicPr>
        <p:blipFill rotWithShape="1">
          <a:blip r:embed="rId3" cstate="hqprint">
            <a:extLst>
              <a:ext uri="{28A0092B-C50C-407E-A947-70E740481C1C}">
                <a14:useLocalDpi xmlns:a14="http://schemas.microsoft.com/office/drawing/2010/main"/>
              </a:ext>
            </a:extLst>
          </a:blip>
          <a:srcRect/>
          <a:stretch/>
        </p:blipFill>
        <p:spPr/>
      </p:pic>
      <p:pic>
        <p:nvPicPr>
          <p:cNvPr id="22" name="Picture Placeholder 21" descr="A picture containing night&#10;&#10;Description automatically generated">
            <a:extLst>
              <a:ext uri="{FF2B5EF4-FFF2-40B4-BE49-F238E27FC236}">
                <a16:creationId xmlns:a16="http://schemas.microsoft.com/office/drawing/2014/main" id="{1FFCE973-9542-CD6D-2467-2755B52F3713}"/>
              </a:ext>
            </a:extLst>
          </p:cNvPr>
          <p:cNvPicPr>
            <a:picLocks noGrp="1" noChangeAspect="1"/>
          </p:cNvPicPr>
          <p:nvPr>
            <p:ph type="pic" sz="quarter" idx="16"/>
          </p:nvPr>
        </p:nvPicPr>
        <p:blipFill rotWithShape="1">
          <a:blip r:embed="rId4" cstate="hqprint">
            <a:extLst>
              <a:ext uri="{28A0092B-C50C-407E-A947-70E740481C1C}">
                <a14:useLocalDpi xmlns:a14="http://schemas.microsoft.com/office/drawing/2010/main"/>
              </a:ext>
            </a:extLst>
          </a:blip>
          <a:srcRect/>
          <a:stretch/>
        </p:blipFill>
        <p:spPr>
          <a:xfrm>
            <a:off x="4578811" y="0"/>
            <a:ext cx="4565189" cy="2571750"/>
          </a:xfrm>
        </p:spPr>
      </p:pic>
      <p:pic>
        <p:nvPicPr>
          <p:cNvPr id="20" name="Picture Placeholder 19" descr="A picture containing outdoor, sky&#10;&#10;Description automatically generated">
            <a:extLst>
              <a:ext uri="{FF2B5EF4-FFF2-40B4-BE49-F238E27FC236}">
                <a16:creationId xmlns:a16="http://schemas.microsoft.com/office/drawing/2014/main" id="{52142F73-58AF-FF19-7A99-DEDF86446461}"/>
              </a:ext>
            </a:extLst>
          </p:cNvPr>
          <p:cNvPicPr>
            <a:picLocks noGrp="1" noChangeAspect="1"/>
          </p:cNvPicPr>
          <p:nvPr>
            <p:ph type="pic" sz="quarter" idx="17"/>
          </p:nvPr>
        </p:nvPicPr>
        <p:blipFill rotWithShape="1">
          <a:blip r:embed="rId5" cstate="hqprint">
            <a:extLst>
              <a:ext uri="{28A0092B-C50C-407E-A947-70E740481C1C}">
                <a14:useLocalDpi xmlns:a14="http://schemas.microsoft.com/office/drawing/2010/main"/>
              </a:ext>
            </a:extLst>
          </a:blip>
          <a:srcRect/>
          <a:stretch/>
        </p:blipFill>
        <p:spPr/>
      </p:pic>
      <p:sp>
        <p:nvSpPr>
          <p:cNvPr id="27" name="Text Placeholder 26">
            <a:extLst>
              <a:ext uri="{FF2B5EF4-FFF2-40B4-BE49-F238E27FC236}">
                <a16:creationId xmlns:a16="http://schemas.microsoft.com/office/drawing/2014/main" id="{DFFB53FE-0A54-995D-6E87-ABB4B49CF60D}"/>
              </a:ext>
            </a:extLst>
          </p:cNvPr>
          <p:cNvSpPr>
            <a:spLocks noGrp="1"/>
          </p:cNvSpPr>
          <p:nvPr>
            <p:ph type="body" sz="quarter" idx="11"/>
          </p:nvPr>
        </p:nvSpPr>
        <p:spPr>
          <a:xfrm>
            <a:off x="753212" y="1342468"/>
            <a:ext cx="3517930" cy="1129748"/>
          </a:xfrm>
        </p:spPr>
        <p:txBody>
          <a:bodyPr/>
          <a:lstStyle/>
          <a:p>
            <a:r>
              <a:rPr lang="en-US" dirty="0"/>
              <a:t>VLT with Laser Guide Star</a:t>
            </a:r>
          </a:p>
        </p:txBody>
      </p:sp>
      <p:sp>
        <p:nvSpPr>
          <p:cNvPr id="28" name="Text Placeholder 27">
            <a:extLst>
              <a:ext uri="{FF2B5EF4-FFF2-40B4-BE49-F238E27FC236}">
                <a16:creationId xmlns:a16="http://schemas.microsoft.com/office/drawing/2014/main" id="{5DAA996F-7435-803B-3AD1-C30D35F3855D}"/>
              </a:ext>
            </a:extLst>
          </p:cNvPr>
          <p:cNvSpPr>
            <a:spLocks noGrp="1"/>
          </p:cNvSpPr>
          <p:nvPr>
            <p:ph type="body" sz="quarter" idx="18"/>
          </p:nvPr>
        </p:nvSpPr>
        <p:spPr/>
        <p:txBody>
          <a:bodyPr/>
          <a:lstStyle/>
          <a:p>
            <a:r>
              <a:rPr lang="en-US" dirty="0"/>
              <a:t>VLT Interferometer</a:t>
            </a:r>
          </a:p>
        </p:txBody>
      </p:sp>
      <p:sp>
        <p:nvSpPr>
          <p:cNvPr id="29" name="Text Placeholder 28">
            <a:extLst>
              <a:ext uri="{FF2B5EF4-FFF2-40B4-BE49-F238E27FC236}">
                <a16:creationId xmlns:a16="http://schemas.microsoft.com/office/drawing/2014/main" id="{5DF4403E-8AD6-BF82-0142-DC8FA0391940}"/>
              </a:ext>
            </a:extLst>
          </p:cNvPr>
          <p:cNvSpPr>
            <a:spLocks noGrp="1"/>
          </p:cNvSpPr>
          <p:nvPr>
            <p:ph type="body" sz="quarter" idx="21"/>
          </p:nvPr>
        </p:nvSpPr>
        <p:spPr/>
        <p:txBody>
          <a:bodyPr/>
          <a:lstStyle/>
          <a:p>
            <a:r>
              <a:rPr lang="en-US" dirty="0"/>
              <a:t>MUSE VLT instrument</a:t>
            </a:r>
          </a:p>
        </p:txBody>
      </p:sp>
      <p:sp>
        <p:nvSpPr>
          <p:cNvPr id="30" name="Text Placeholder 29">
            <a:extLst>
              <a:ext uri="{FF2B5EF4-FFF2-40B4-BE49-F238E27FC236}">
                <a16:creationId xmlns:a16="http://schemas.microsoft.com/office/drawing/2014/main" id="{D2F1F518-8BD0-2711-E398-BB0678404736}"/>
              </a:ext>
            </a:extLst>
          </p:cNvPr>
          <p:cNvSpPr>
            <a:spLocks noGrp="1"/>
          </p:cNvSpPr>
          <p:nvPr>
            <p:ph type="body" sz="quarter" idx="22"/>
          </p:nvPr>
        </p:nvSpPr>
        <p:spPr/>
        <p:txBody>
          <a:bodyPr/>
          <a:lstStyle/>
          <a:p>
            <a:r>
              <a:rPr lang="en-US" dirty="0"/>
              <a:t>GRAVITY VLTI instrument</a:t>
            </a:r>
          </a:p>
        </p:txBody>
      </p:sp>
      <p:pic>
        <p:nvPicPr>
          <p:cNvPr id="2" name="Immagine 6">
            <a:extLst>
              <a:ext uri="{FF2B5EF4-FFF2-40B4-BE49-F238E27FC236}">
                <a16:creationId xmlns:a16="http://schemas.microsoft.com/office/drawing/2014/main" id="{35389F86-94D7-D9C9-D7BA-109F7FE4FF48}"/>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8041052" y="314801"/>
            <a:ext cx="780863" cy="535663"/>
          </a:xfrm>
          <a:prstGeom prst="rect">
            <a:avLst/>
          </a:prstGeom>
        </p:spPr>
      </p:pic>
    </p:spTree>
    <p:extLst>
      <p:ext uri="{BB962C8B-B14F-4D97-AF65-F5344CB8AC3E}">
        <p14:creationId xmlns:p14="http://schemas.microsoft.com/office/powerpoint/2010/main" val="2815726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Picture Placeholder 36">
            <a:extLst>
              <a:ext uri="{FF2B5EF4-FFF2-40B4-BE49-F238E27FC236}">
                <a16:creationId xmlns:a16="http://schemas.microsoft.com/office/drawing/2014/main" id="{4DFF44A7-0E27-9A2B-C96C-7FC477D01354}"/>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a:xfrm>
            <a:off x="1913069" y="1028473"/>
            <a:ext cx="4643180" cy="3643446"/>
          </a:xfrm>
        </p:spPr>
      </p:pic>
      <p:sp>
        <p:nvSpPr>
          <p:cNvPr id="10" name="Title 9">
            <a:extLst>
              <a:ext uri="{FF2B5EF4-FFF2-40B4-BE49-F238E27FC236}">
                <a16:creationId xmlns:a16="http://schemas.microsoft.com/office/drawing/2014/main" id="{42E318AB-C345-8531-EF95-CEAEAF485A9B}"/>
              </a:ext>
            </a:extLst>
          </p:cNvPr>
          <p:cNvSpPr>
            <a:spLocks noGrp="1"/>
          </p:cNvSpPr>
          <p:nvPr>
            <p:ph type="title"/>
          </p:nvPr>
        </p:nvSpPr>
        <p:spPr>
          <a:xfrm>
            <a:off x="494974" y="325550"/>
            <a:ext cx="7065590" cy="586942"/>
          </a:xfrm>
        </p:spPr>
        <p:txBody>
          <a:bodyPr/>
          <a:lstStyle/>
          <a:p>
            <a:r>
              <a:rPr lang="en-US" dirty="0">
                <a:solidFill>
                  <a:srgbClr val="0070C0"/>
                </a:solidFill>
              </a:rPr>
              <a:t>VLT/I in 2023</a:t>
            </a:r>
          </a:p>
        </p:txBody>
      </p:sp>
      <p:sp>
        <p:nvSpPr>
          <p:cNvPr id="2" name="Text Placeholder 3">
            <a:extLst>
              <a:ext uri="{FF2B5EF4-FFF2-40B4-BE49-F238E27FC236}">
                <a16:creationId xmlns:a16="http://schemas.microsoft.com/office/drawing/2014/main" id="{2D9E9C07-CC4B-FFDD-B688-E04AA6056826}"/>
              </a:ext>
            </a:extLst>
          </p:cNvPr>
          <p:cNvSpPr txBox="1">
            <a:spLocks/>
          </p:cNvSpPr>
          <p:nvPr/>
        </p:nvSpPr>
        <p:spPr>
          <a:xfrm>
            <a:off x="704850" y="4787900"/>
            <a:ext cx="3924300" cy="355600"/>
          </a:xfrm>
          <a:prstGeom prst="rect">
            <a:avLst/>
          </a:prstGeom>
        </p:spPr>
        <p:txBody>
          <a:bodyPr lIns="0" tIns="0" rIns="0" bIns="0" anchor="ctr"/>
          <a:lstStyle>
            <a:lvl1pPr marL="171441" indent="-171441"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4" indent="-171441"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1"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3"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1"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4"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900" dirty="0">
                <a:cs typeface="Arial" panose="020B0604020202020204" pitchFamily="34" charset="0"/>
              </a:rPr>
              <a:t>ESO at 60: Feet on the ground, eyes on the sky</a:t>
            </a:r>
          </a:p>
        </p:txBody>
      </p:sp>
      <p:sp>
        <p:nvSpPr>
          <p:cNvPr id="3" name="TextBox 2">
            <a:extLst>
              <a:ext uri="{FF2B5EF4-FFF2-40B4-BE49-F238E27FC236}">
                <a16:creationId xmlns:a16="http://schemas.microsoft.com/office/drawing/2014/main" id="{7DFEE24F-6938-CDDB-B7F0-EF956041984E}"/>
              </a:ext>
            </a:extLst>
          </p:cNvPr>
          <p:cNvSpPr txBox="1"/>
          <p:nvPr/>
        </p:nvSpPr>
        <p:spPr>
          <a:xfrm>
            <a:off x="6720840" y="4239525"/>
            <a:ext cx="2276856" cy="207749"/>
          </a:xfrm>
          <a:prstGeom prst="rect">
            <a:avLst/>
          </a:prstGeom>
        </p:spPr>
        <p:txBody>
          <a:bodyPr wrap="square" lIns="0" tIns="0" rIns="0" bIns="0" rtlCol="0" anchor="ctr">
            <a:spAutoFit/>
          </a:bodyPr>
          <a:lstStyle/>
          <a:p>
            <a:pPr algn="l"/>
            <a:r>
              <a:rPr lang="en-US" dirty="0">
                <a:latin typeface="Arial" panose="020B0604020202020204" pitchFamily="34" charset="0"/>
              </a:rPr>
              <a:t>See A. Russell’s presentation</a:t>
            </a:r>
          </a:p>
        </p:txBody>
      </p:sp>
    </p:spTree>
    <p:extLst>
      <p:ext uri="{BB962C8B-B14F-4D97-AF65-F5344CB8AC3E}">
        <p14:creationId xmlns:p14="http://schemas.microsoft.com/office/powerpoint/2010/main" val="2274087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9C636C-E5D9-0009-A294-2C6B5D128A31}"/>
              </a:ext>
            </a:extLst>
          </p:cNvPr>
          <p:cNvSpPr>
            <a:spLocks noGrp="1"/>
          </p:cNvSpPr>
          <p:nvPr>
            <p:ph type="body" sz="quarter" idx="10"/>
          </p:nvPr>
        </p:nvSpPr>
        <p:spPr>
          <a:xfrm>
            <a:off x="698499" y="825500"/>
            <a:ext cx="7740651" cy="3605214"/>
          </a:xfrm>
        </p:spPr>
        <p:txBody>
          <a:bodyPr anchor="b"/>
          <a:lstStyle/>
          <a:p>
            <a:pPr algn="l"/>
            <a:r>
              <a:rPr lang="en-GB" sz="2400" dirty="0"/>
              <a:t>      </a:t>
            </a:r>
            <a:r>
              <a:rPr lang="en-GB" sz="2400" dirty="0">
                <a:effectLst>
                  <a:outerShdw blurRad="38100" dist="38100" dir="2700000" algn="tl">
                    <a:srgbClr val="000000">
                      <a:alpha val="43137"/>
                    </a:srgbClr>
                  </a:outerShdw>
                </a:effectLst>
              </a:rPr>
              <a:t>ALMA</a:t>
            </a:r>
          </a:p>
        </p:txBody>
      </p:sp>
      <p:sp>
        <p:nvSpPr>
          <p:cNvPr id="7" name="TextBox 6">
            <a:extLst>
              <a:ext uri="{FF2B5EF4-FFF2-40B4-BE49-F238E27FC236}">
                <a16:creationId xmlns:a16="http://schemas.microsoft.com/office/drawing/2014/main" id="{99B8230A-C93F-D7C2-9BD0-AB97E2E7D79F}"/>
              </a:ext>
            </a:extLst>
          </p:cNvPr>
          <p:cNvSpPr txBox="1"/>
          <p:nvPr/>
        </p:nvSpPr>
        <p:spPr>
          <a:xfrm>
            <a:off x="1252728" y="4418111"/>
            <a:ext cx="6080760" cy="307777"/>
          </a:xfrm>
          <a:prstGeom prst="rect">
            <a:avLst/>
          </a:prstGeom>
        </p:spPr>
        <p:txBody>
          <a:bodyPr wrap="square" lIns="0" tIns="0" rIns="0" bIns="0" rtlCol="0" anchor="ctr">
            <a:spAutoFit/>
          </a:bodyPr>
          <a:lstStyle/>
          <a:p>
            <a:pPr algn="ctr"/>
            <a:r>
              <a:rPr lang="en-US" sz="2000" dirty="0">
                <a:solidFill>
                  <a:schemeClr val="bg1"/>
                </a:solidFill>
                <a:latin typeface="Arial" panose="020B0604020202020204" pitchFamily="34" charset="0"/>
              </a:rPr>
              <a:t>A partnership between ESO, NSF and NINS</a:t>
            </a:r>
          </a:p>
        </p:txBody>
      </p:sp>
    </p:spTree>
    <p:extLst>
      <p:ext uri="{BB962C8B-B14F-4D97-AF65-F5344CB8AC3E}">
        <p14:creationId xmlns:p14="http://schemas.microsoft.com/office/powerpoint/2010/main" val="252262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icture containing engine&#10;&#10;Description automatically generated">
            <a:extLst>
              <a:ext uri="{FF2B5EF4-FFF2-40B4-BE49-F238E27FC236}">
                <a16:creationId xmlns:a16="http://schemas.microsoft.com/office/drawing/2014/main" id="{084F4EC1-65EB-F1CB-6E3F-21665D163599}"/>
              </a:ext>
            </a:extLst>
          </p:cNvPr>
          <p:cNvPicPr>
            <a:picLocks noGrp="1" noChangeAspect="1"/>
          </p:cNvPicPr>
          <p:nvPr>
            <p:ph type="pic" sz="quarter" idx="19"/>
          </p:nvPr>
        </p:nvPicPr>
        <p:blipFill>
          <a:blip r:embed="rId2" cstate="hqprint">
            <a:extLst>
              <a:ext uri="{28A0092B-C50C-407E-A947-70E740481C1C}">
                <a14:useLocalDpi xmlns:a14="http://schemas.microsoft.com/office/drawing/2010/main"/>
              </a:ext>
            </a:extLst>
          </a:blip>
          <a:srcRect/>
          <a:stretch>
            <a:fillRect/>
          </a:stretch>
        </p:blipFill>
        <p:spPr/>
      </p:pic>
      <p:pic>
        <p:nvPicPr>
          <p:cNvPr id="16" name="Picture Placeholder 15" descr="A picture containing sky, outdoor, truck, yellow&#10;&#10;Description automatically generated">
            <a:extLst>
              <a:ext uri="{FF2B5EF4-FFF2-40B4-BE49-F238E27FC236}">
                <a16:creationId xmlns:a16="http://schemas.microsoft.com/office/drawing/2014/main" id="{7F88F65C-3B38-677B-25F5-2E2A260F2C5E}"/>
              </a:ext>
            </a:extLst>
          </p:cNvPr>
          <p:cNvPicPr>
            <a:picLocks noGrp="1" noChangeAspect="1"/>
          </p:cNvPicPr>
          <p:nvPr>
            <p:ph type="pic" sz="quarter" idx="20"/>
          </p:nvPr>
        </p:nvPicPr>
        <p:blipFill>
          <a:blip r:embed="rId3" cstate="hqprint">
            <a:extLst>
              <a:ext uri="{28A0092B-C50C-407E-A947-70E740481C1C}">
                <a14:useLocalDpi xmlns:a14="http://schemas.microsoft.com/office/drawing/2010/main"/>
              </a:ext>
            </a:extLst>
          </a:blip>
          <a:srcRect/>
          <a:stretch>
            <a:fillRect/>
          </a:stretch>
        </p:blipFill>
        <p:spPr/>
      </p:pic>
      <p:pic>
        <p:nvPicPr>
          <p:cNvPr id="14" name="Picture Placeholder 13">
            <a:extLst>
              <a:ext uri="{FF2B5EF4-FFF2-40B4-BE49-F238E27FC236}">
                <a16:creationId xmlns:a16="http://schemas.microsoft.com/office/drawing/2014/main" id="{C037CF53-F0F3-066B-F887-EC26D39C6160}"/>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p:pic>
      <p:pic>
        <p:nvPicPr>
          <p:cNvPr id="12" name="Picture Placeholder 11" descr="A picture containing night sky&#10;&#10;Description automatically generated">
            <a:extLst>
              <a:ext uri="{FF2B5EF4-FFF2-40B4-BE49-F238E27FC236}">
                <a16:creationId xmlns:a16="http://schemas.microsoft.com/office/drawing/2014/main" id="{6D95C9C2-08C3-7DD3-47A5-B4A5CB02F3C2}"/>
              </a:ext>
            </a:extLst>
          </p:cNvPr>
          <p:cNvPicPr>
            <a:picLocks noGrp="1" noChangeAspect="1"/>
          </p:cNvPicPr>
          <p:nvPr>
            <p:ph type="pic" sz="quarter" idx="17"/>
          </p:nvPr>
        </p:nvPicPr>
        <p:blipFill>
          <a:blip r:embed="rId5" cstate="hqprint">
            <a:extLst>
              <a:ext uri="{28A0092B-C50C-407E-A947-70E740481C1C}">
                <a14:useLocalDpi xmlns:a14="http://schemas.microsoft.com/office/drawing/2010/main"/>
              </a:ext>
            </a:extLst>
          </a:blip>
          <a:srcRect/>
          <a:stretch>
            <a:fillRect/>
          </a:stretch>
        </p:blipFill>
        <p:spPr/>
      </p:pic>
      <p:pic>
        <p:nvPicPr>
          <p:cNvPr id="2" name="Immagine 6">
            <a:extLst>
              <a:ext uri="{FF2B5EF4-FFF2-40B4-BE49-F238E27FC236}">
                <a16:creationId xmlns:a16="http://schemas.microsoft.com/office/drawing/2014/main" id="{F5B8838C-08C7-310D-F3B6-9D2208297A7B}"/>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8041052" y="314801"/>
            <a:ext cx="780863" cy="535663"/>
          </a:xfrm>
          <a:prstGeom prst="rect">
            <a:avLst/>
          </a:prstGeom>
        </p:spPr>
      </p:pic>
    </p:spTree>
    <p:extLst>
      <p:ext uri="{BB962C8B-B14F-4D97-AF65-F5344CB8AC3E}">
        <p14:creationId xmlns:p14="http://schemas.microsoft.com/office/powerpoint/2010/main" val="3727058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AAE441-3D33-6A26-74B2-113B75DF1EC2}"/>
              </a:ext>
            </a:extLst>
          </p:cNvPr>
          <p:cNvSpPr>
            <a:spLocks noGrp="1"/>
          </p:cNvSpPr>
          <p:nvPr>
            <p:ph type="body" sz="quarter" idx="10"/>
          </p:nvPr>
        </p:nvSpPr>
        <p:spPr>
          <a:xfrm>
            <a:off x="698500" y="339726"/>
            <a:ext cx="7740650" cy="4448174"/>
          </a:xfrm>
        </p:spPr>
        <p:txBody>
          <a:bodyPr anchor="b"/>
          <a:lstStyle/>
          <a:p>
            <a:pPr algn="l"/>
            <a:r>
              <a:rPr lang="en-GB" sz="2400" dirty="0">
                <a:effectLst/>
              </a:rPr>
              <a:t>ESO's upcoming </a:t>
            </a:r>
            <a:br>
              <a:rPr lang="en-GB" sz="2400" dirty="0">
                <a:effectLst/>
              </a:rPr>
            </a:br>
            <a:r>
              <a:rPr lang="en-GB" sz="2400" dirty="0">
                <a:effectLst/>
              </a:rPr>
              <a:t>Extremely Large Telescope</a:t>
            </a:r>
          </a:p>
          <a:p>
            <a:pPr algn="l"/>
            <a:endParaRPr lang="en-GB" sz="2400" dirty="0">
              <a:effectLst/>
            </a:endParaRPr>
          </a:p>
          <a:p>
            <a:pPr algn="l"/>
            <a:r>
              <a:rPr lang="en-GB" sz="2400" dirty="0">
                <a:effectLst/>
              </a:rPr>
              <a:t>(presentation by Council President Linda </a:t>
            </a:r>
            <a:r>
              <a:rPr lang="en-GB" sz="2400" dirty="0" err="1">
                <a:effectLst/>
              </a:rPr>
              <a:t>Tacconi</a:t>
            </a:r>
            <a:r>
              <a:rPr lang="en-GB" sz="2400" dirty="0">
                <a:effectLst/>
              </a:rPr>
              <a:t>)</a:t>
            </a:r>
          </a:p>
        </p:txBody>
      </p:sp>
    </p:spTree>
    <p:extLst>
      <p:ext uri="{BB962C8B-B14F-4D97-AF65-F5344CB8AC3E}">
        <p14:creationId xmlns:p14="http://schemas.microsoft.com/office/powerpoint/2010/main" val="1860754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sky, outdoor, ground, night sky&#10;&#10;Description automatically generated">
            <a:extLst>
              <a:ext uri="{FF2B5EF4-FFF2-40B4-BE49-F238E27FC236}">
                <a16:creationId xmlns:a16="http://schemas.microsoft.com/office/drawing/2014/main" id="{34D9EA0D-AB0E-FC7B-53AC-9336BAB77730}"/>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sp>
        <p:nvSpPr>
          <p:cNvPr id="13" name="Text Placeholder 12">
            <a:extLst>
              <a:ext uri="{FF2B5EF4-FFF2-40B4-BE49-F238E27FC236}">
                <a16:creationId xmlns:a16="http://schemas.microsoft.com/office/drawing/2014/main" id="{EBE5121E-682F-7D37-6B42-78C5318AE5F7}"/>
              </a:ext>
            </a:extLst>
          </p:cNvPr>
          <p:cNvSpPr>
            <a:spLocks noGrp="1"/>
          </p:cNvSpPr>
          <p:nvPr>
            <p:ph type="body" sz="quarter" idx="17"/>
          </p:nvPr>
        </p:nvSpPr>
        <p:spPr/>
        <p:txBody>
          <a:bodyPr/>
          <a:lstStyle/>
          <a:p>
            <a:r>
              <a:rPr lang="en-US" dirty="0"/>
              <a:t>CTA-S array hosted and operated by ESO in Paranal-</a:t>
            </a:r>
            <a:r>
              <a:rPr lang="en-US" dirty="0" err="1"/>
              <a:t>Armazones</a:t>
            </a:r>
            <a:endParaRPr lang="en-US" dirty="0"/>
          </a:p>
          <a:p>
            <a:r>
              <a:rPr lang="en-US" dirty="0"/>
              <a:t>ESO is 8% partner of CTA. Will offer 10% of observing time to the ESO community both North (La Palma, E) and South (Paranal-</a:t>
            </a:r>
            <a:r>
              <a:rPr lang="en-US" dirty="0" err="1"/>
              <a:t>Armazones</a:t>
            </a:r>
            <a:r>
              <a:rPr lang="en-US" dirty="0"/>
              <a:t>)</a:t>
            </a:r>
          </a:p>
          <a:p>
            <a:r>
              <a:rPr lang="en-US" dirty="0"/>
              <a:t>Synergies with other ESO facilities important</a:t>
            </a:r>
          </a:p>
          <a:p>
            <a:r>
              <a:rPr lang="en-US" dirty="0"/>
              <a:t>Infrastructure construction started</a:t>
            </a:r>
          </a:p>
          <a:p>
            <a:endParaRPr lang="en-US" dirty="0"/>
          </a:p>
        </p:txBody>
      </p:sp>
      <p:sp>
        <p:nvSpPr>
          <p:cNvPr id="9" name="Title 8">
            <a:extLst>
              <a:ext uri="{FF2B5EF4-FFF2-40B4-BE49-F238E27FC236}">
                <a16:creationId xmlns:a16="http://schemas.microsoft.com/office/drawing/2014/main" id="{7F292267-7C93-C653-0237-E79C86260B6D}"/>
              </a:ext>
            </a:extLst>
          </p:cNvPr>
          <p:cNvSpPr>
            <a:spLocks noGrp="1"/>
          </p:cNvSpPr>
          <p:nvPr>
            <p:ph type="title"/>
          </p:nvPr>
        </p:nvSpPr>
        <p:spPr/>
        <p:txBody>
          <a:bodyPr/>
          <a:lstStyle/>
          <a:p>
            <a:r>
              <a:rPr lang="en-US" dirty="0"/>
              <a:t>Cherenkov Telescope Array - CTA</a:t>
            </a:r>
          </a:p>
        </p:txBody>
      </p:sp>
      <p:pic>
        <p:nvPicPr>
          <p:cNvPr id="16" name="Picture 15">
            <a:extLst>
              <a:ext uri="{FF2B5EF4-FFF2-40B4-BE49-F238E27FC236}">
                <a16:creationId xmlns:a16="http://schemas.microsoft.com/office/drawing/2014/main" id="{CE44C51E-CFC2-C3DE-CF30-3394D5FC3173}"/>
              </a:ext>
            </a:extLst>
          </p:cNvPr>
          <p:cNvPicPr>
            <a:picLocks noChangeAspect="1"/>
          </p:cNvPicPr>
          <p:nvPr/>
        </p:nvPicPr>
        <p:blipFill>
          <a:blip r:embed="rId3"/>
          <a:stretch>
            <a:fillRect/>
          </a:stretch>
        </p:blipFill>
        <p:spPr>
          <a:xfrm>
            <a:off x="2638425" y="3989978"/>
            <a:ext cx="1662586" cy="654132"/>
          </a:xfrm>
          <a:prstGeom prst="rect">
            <a:avLst/>
          </a:prstGeom>
        </p:spPr>
      </p:pic>
      <p:sp>
        <p:nvSpPr>
          <p:cNvPr id="2" name="Text Placeholder 3">
            <a:extLst>
              <a:ext uri="{FF2B5EF4-FFF2-40B4-BE49-F238E27FC236}">
                <a16:creationId xmlns:a16="http://schemas.microsoft.com/office/drawing/2014/main" id="{FC393435-4B96-A825-3C85-BAE2B1AD1B8E}"/>
              </a:ext>
            </a:extLst>
          </p:cNvPr>
          <p:cNvSpPr txBox="1">
            <a:spLocks/>
          </p:cNvSpPr>
          <p:nvPr/>
        </p:nvSpPr>
        <p:spPr>
          <a:xfrm>
            <a:off x="704850" y="4787900"/>
            <a:ext cx="3924300" cy="355600"/>
          </a:xfrm>
          <a:prstGeom prst="rect">
            <a:avLst/>
          </a:prstGeom>
        </p:spPr>
        <p:txBody>
          <a:bodyPr lIns="0" tIns="0" rIns="0" bIns="0" anchor="ctr"/>
          <a:lstStyle>
            <a:lvl1pPr marL="171441" indent="-171441"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4" indent="-171441"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1"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3"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1"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4"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900" dirty="0">
                <a:cs typeface="Arial" panose="020B0604020202020204" pitchFamily="34" charset="0"/>
              </a:rPr>
              <a:t>ESO at 60: Feet on the ground, eyes on the sky</a:t>
            </a:r>
          </a:p>
        </p:txBody>
      </p:sp>
    </p:spTree>
    <p:extLst>
      <p:ext uri="{BB962C8B-B14F-4D97-AF65-F5344CB8AC3E}">
        <p14:creationId xmlns:p14="http://schemas.microsoft.com/office/powerpoint/2010/main" val="1670178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t="-3000" b="-3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8E1FB01-CD0D-3688-8C19-D689E759F220}"/>
              </a:ext>
            </a:extLst>
          </p:cNvPr>
          <p:cNvSpPr>
            <a:spLocks noGrp="1"/>
          </p:cNvSpPr>
          <p:nvPr>
            <p:ph type="title"/>
          </p:nvPr>
        </p:nvSpPr>
        <p:spPr>
          <a:xfrm>
            <a:off x="698500" y="339726"/>
            <a:ext cx="7035709" cy="558345"/>
          </a:xfrm>
        </p:spPr>
        <p:txBody>
          <a:bodyPr/>
          <a:lstStyle/>
          <a:p>
            <a:r>
              <a:rPr lang="en-NL" sz="2400"/>
              <a:t>ESO across the electromagnetic spectrum</a:t>
            </a:r>
          </a:p>
        </p:txBody>
      </p:sp>
      <p:sp>
        <p:nvSpPr>
          <p:cNvPr id="2" name="Text Placeholder 3">
            <a:extLst>
              <a:ext uri="{FF2B5EF4-FFF2-40B4-BE49-F238E27FC236}">
                <a16:creationId xmlns:a16="http://schemas.microsoft.com/office/drawing/2014/main" id="{F582EFA9-99AC-7182-6CF2-6B25AA417555}"/>
              </a:ext>
            </a:extLst>
          </p:cNvPr>
          <p:cNvSpPr txBox="1">
            <a:spLocks/>
          </p:cNvSpPr>
          <p:nvPr/>
        </p:nvSpPr>
        <p:spPr>
          <a:xfrm>
            <a:off x="704850" y="4787900"/>
            <a:ext cx="3924300" cy="355600"/>
          </a:xfrm>
          <a:prstGeom prst="rect">
            <a:avLst/>
          </a:prstGeom>
        </p:spPr>
        <p:txBody>
          <a:bodyPr lIns="0" tIns="0" rIns="0" bIns="0" anchor="ctr"/>
          <a:lstStyle>
            <a:lvl1pPr marL="171441" indent="-171441"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4" indent="-171441"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1"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3"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1"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4"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900">
                <a:cs typeface="Arial" panose="020B0604020202020204" pitchFamily="34" charset="0"/>
              </a:rPr>
              <a:t>ESO at 60: Feet on the ground, eyes on the sky</a:t>
            </a:r>
          </a:p>
        </p:txBody>
      </p:sp>
    </p:spTree>
    <p:extLst>
      <p:ext uri="{BB962C8B-B14F-4D97-AF65-F5344CB8AC3E}">
        <p14:creationId xmlns:p14="http://schemas.microsoft.com/office/powerpoint/2010/main" val="2050130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4FD217-F992-CDE1-BF41-63CA10F1A750}"/>
              </a:ext>
            </a:extLst>
          </p:cNvPr>
          <p:cNvSpPr>
            <a:spLocks noGrp="1"/>
          </p:cNvSpPr>
          <p:nvPr>
            <p:ph type="body" sz="quarter" idx="11"/>
          </p:nvPr>
        </p:nvSpPr>
        <p:spPr>
          <a:xfrm>
            <a:off x="698347" y="339725"/>
            <a:ext cx="7740757" cy="4448175"/>
          </a:xfrm>
        </p:spPr>
        <p:txBody>
          <a:bodyPr/>
          <a:lstStyle/>
          <a:p>
            <a:r>
              <a:rPr lang="en-GB" sz="4000"/>
              <a:t>Breakthrough discoveries </a:t>
            </a:r>
            <a:br>
              <a:rPr lang="en-GB" sz="4000"/>
            </a:br>
            <a:r>
              <a:rPr lang="en-GB" sz="4000"/>
              <a:t>we’re enabling</a:t>
            </a:r>
          </a:p>
        </p:txBody>
      </p:sp>
      <p:sp>
        <p:nvSpPr>
          <p:cNvPr id="4" name="Textplatzhalter 3">
            <a:extLst>
              <a:ext uri="{FF2B5EF4-FFF2-40B4-BE49-F238E27FC236}">
                <a16:creationId xmlns:a16="http://schemas.microsoft.com/office/drawing/2014/main" id="{0886BC51-C033-ABB1-C628-C542C1990FAC}"/>
              </a:ext>
            </a:extLst>
          </p:cNvPr>
          <p:cNvSpPr>
            <a:spLocks noGrp="1"/>
          </p:cNvSpPr>
          <p:nvPr>
            <p:ph type="body" sz="quarter" idx="13"/>
          </p:nvPr>
        </p:nvSpPr>
        <p:spPr/>
        <p:txBody>
          <a:bodyPr/>
          <a:lstStyle/>
          <a:p>
            <a:r>
              <a:rPr lang="en-GB">
                <a:cs typeface="Arial" panose="020B0604020202020204" pitchFamily="34" charset="0"/>
              </a:rPr>
              <a:t>ESO at 60: Feet on the ground, eyes on the sky</a:t>
            </a:r>
          </a:p>
        </p:txBody>
      </p:sp>
    </p:spTree>
    <p:extLst>
      <p:ext uri="{BB962C8B-B14F-4D97-AF65-F5344CB8AC3E}">
        <p14:creationId xmlns:p14="http://schemas.microsoft.com/office/powerpoint/2010/main" val="159538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67203AE4-E493-735E-D38C-015C9A4CAF61}"/>
              </a:ext>
            </a:extLst>
          </p:cNvPr>
          <p:cNvPicPr>
            <a:picLocks noGrp="1" noChangeAspect="1"/>
          </p:cNvPicPr>
          <p:nvPr>
            <p:ph type="pic" sz="quarter" idx="19"/>
          </p:nvPr>
        </p:nvPicPr>
        <p:blipFill>
          <a:blip r:embed="rId2" cstate="hqprint">
            <a:extLst>
              <a:ext uri="{28A0092B-C50C-407E-A947-70E740481C1C}">
                <a14:useLocalDpi xmlns:a14="http://schemas.microsoft.com/office/drawing/2010/main"/>
              </a:ext>
            </a:extLst>
          </a:blip>
          <a:srcRect/>
          <a:stretch>
            <a:fillRect/>
          </a:stretch>
        </p:blipFill>
        <p:spPr/>
      </p:pic>
      <p:pic>
        <p:nvPicPr>
          <p:cNvPr id="22" name="Picture Placeholder 21">
            <a:extLst>
              <a:ext uri="{FF2B5EF4-FFF2-40B4-BE49-F238E27FC236}">
                <a16:creationId xmlns:a16="http://schemas.microsoft.com/office/drawing/2014/main" id="{5CE3AC9E-9DAC-D46A-BD15-9E99D53D5B70}"/>
              </a:ext>
            </a:extLst>
          </p:cNvPr>
          <p:cNvPicPr>
            <a:picLocks noGrp="1" noChangeAspect="1"/>
          </p:cNvPicPr>
          <p:nvPr>
            <p:ph type="pic" sz="quarter" idx="18"/>
          </p:nvPr>
        </p:nvPicPr>
        <p:blipFill>
          <a:blip r:embed="rId3" cstate="hqprint">
            <a:extLst>
              <a:ext uri="{28A0092B-C50C-407E-A947-70E740481C1C}">
                <a14:useLocalDpi xmlns:a14="http://schemas.microsoft.com/office/drawing/2010/main"/>
              </a:ext>
            </a:extLst>
          </a:blip>
          <a:srcRect/>
          <a:stretch>
            <a:fillRect/>
          </a:stretch>
        </p:blipFill>
        <p:spPr/>
      </p:pic>
      <p:pic>
        <p:nvPicPr>
          <p:cNvPr id="18" name="Picture Placeholder 17">
            <a:extLst>
              <a:ext uri="{FF2B5EF4-FFF2-40B4-BE49-F238E27FC236}">
                <a16:creationId xmlns:a16="http://schemas.microsoft.com/office/drawing/2014/main" id="{42D0C5B6-B368-A09C-F0E1-7FE8FD5FA231}"/>
              </a:ext>
            </a:extLst>
          </p:cNvPr>
          <p:cNvPicPr>
            <a:picLocks noGrp="1" noChangeAspect="1"/>
          </p:cNvPicPr>
          <p:nvPr>
            <p:ph type="pic" sz="quarter" idx="17"/>
          </p:nvPr>
        </p:nvPicPr>
        <p:blipFill>
          <a:blip r:embed="rId4" cstate="hqprint">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1F074429-E39A-B50A-DDA9-332BFE2867C0}"/>
              </a:ext>
            </a:extLst>
          </p:cNvPr>
          <p:cNvSpPr>
            <a:spLocks noGrp="1"/>
          </p:cNvSpPr>
          <p:nvPr>
            <p:ph type="body" sz="quarter" idx="11"/>
          </p:nvPr>
        </p:nvSpPr>
        <p:spPr>
          <a:xfrm>
            <a:off x="349471" y="1463040"/>
            <a:ext cx="2463562" cy="787214"/>
          </a:xfrm>
        </p:spPr>
        <p:txBody>
          <a:bodyPr/>
          <a:lstStyle/>
          <a:p>
            <a:r>
              <a:rPr lang="en-US" dirty="0"/>
              <a:t>Solar system objects</a:t>
            </a:r>
          </a:p>
        </p:txBody>
      </p:sp>
      <p:pic>
        <p:nvPicPr>
          <p:cNvPr id="26" name="Picture Placeholder 25">
            <a:extLst>
              <a:ext uri="{FF2B5EF4-FFF2-40B4-BE49-F238E27FC236}">
                <a16:creationId xmlns:a16="http://schemas.microsoft.com/office/drawing/2014/main" id="{D3173598-87C4-38FE-BD6D-3253A7894D20}"/>
              </a:ext>
            </a:extLst>
          </p:cNvPr>
          <p:cNvPicPr>
            <a:picLocks noGrp="1" noChangeAspect="1"/>
          </p:cNvPicPr>
          <p:nvPr>
            <p:ph type="pic" sz="quarter" idx="21"/>
          </p:nvPr>
        </p:nvPicPr>
        <p:blipFill>
          <a:blip r:embed="rId5" cstate="hqprint">
            <a:extLst>
              <a:ext uri="{28A0092B-C50C-407E-A947-70E740481C1C}">
                <a14:useLocalDpi xmlns:a14="http://schemas.microsoft.com/office/drawing/2010/main"/>
              </a:ext>
            </a:extLst>
          </a:blip>
          <a:srcRect/>
          <a:stretch>
            <a:fillRect/>
          </a:stretch>
        </p:blipFill>
        <p:spPr/>
      </p:pic>
      <p:pic>
        <p:nvPicPr>
          <p:cNvPr id="28" name="Picture Placeholder 27">
            <a:extLst>
              <a:ext uri="{FF2B5EF4-FFF2-40B4-BE49-F238E27FC236}">
                <a16:creationId xmlns:a16="http://schemas.microsoft.com/office/drawing/2014/main" id="{80C3C188-1483-5378-5BC5-961D5459A754}"/>
              </a:ext>
            </a:extLst>
          </p:cNvPr>
          <p:cNvPicPr>
            <a:picLocks noGrp="1" noChangeAspect="1"/>
          </p:cNvPicPr>
          <p:nvPr>
            <p:ph type="pic" sz="quarter" idx="22"/>
          </p:nvPr>
        </p:nvPicPr>
        <p:blipFill>
          <a:blip r:embed="rId6" cstate="hqprint">
            <a:extLst>
              <a:ext uri="{28A0092B-C50C-407E-A947-70E740481C1C}">
                <a14:useLocalDpi xmlns:a14="http://schemas.microsoft.com/office/drawing/2010/main"/>
              </a:ext>
            </a:extLst>
          </a:blip>
          <a:srcRect/>
          <a:stretch>
            <a:fillRect/>
          </a:stretch>
        </p:blipFill>
        <p:spPr/>
      </p:pic>
      <p:pic>
        <p:nvPicPr>
          <p:cNvPr id="24" name="Picture Placeholder 23">
            <a:extLst>
              <a:ext uri="{FF2B5EF4-FFF2-40B4-BE49-F238E27FC236}">
                <a16:creationId xmlns:a16="http://schemas.microsoft.com/office/drawing/2014/main" id="{99D08E49-D3BF-6496-0786-05817D8B178B}"/>
              </a:ext>
            </a:extLst>
          </p:cNvPr>
          <p:cNvPicPr>
            <a:picLocks noGrp="1" noChangeAspect="1"/>
          </p:cNvPicPr>
          <p:nvPr>
            <p:ph type="pic" sz="quarter" idx="23"/>
          </p:nvPr>
        </p:nvPicPr>
        <p:blipFill>
          <a:blip r:embed="rId7" cstate="hqprint">
            <a:extLst>
              <a:ext uri="{28A0092B-C50C-407E-A947-70E740481C1C}">
                <a14:useLocalDpi xmlns:a14="http://schemas.microsoft.com/office/drawing/2010/main"/>
              </a:ext>
            </a:extLst>
          </a:blip>
          <a:srcRect/>
          <a:stretch>
            <a:fillRect/>
          </a:stretch>
        </p:blipFill>
        <p:spPr/>
      </p:pic>
      <p:sp>
        <p:nvSpPr>
          <p:cNvPr id="12" name="Text Placeholder 11">
            <a:extLst>
              <a:ext uri="{FF2B5EF4-FFF2-40B4-BE49-F238E27FC236}">
                <a16:creationId xmlns:a16="http://schemas.microsoft.com/office/drawing/2014/main" id="{7BB1A86B-3798-6952-DE88-6FF539D18866}"/>
              </a:ext>
            </a:extLst>
          </p:cNvPr>
          <p:cNvSpPr>
            <a:spLocks noGrp="1"/>
          </p:cNvSpPr>
          <p:nvPr>
            <p:ph type="body" sz="quarter" idx="24"/>
          </p:nvPr>
        </p:nvSpPr>
        <p:spPr>
          <a:xfrm>
            <a:off x="3340219" y="1463040"/>
            <a:ext cx="2463562" cy="787214"/>
          </a:xfrm>
        </p:spPr>
        <p:txBody>
          <a:bodyPr/>
          <a:lstStyle/>
          <a:p>
            <a:r>
              <a:rPr lang="en-US" dirty="0"/>
              <a:t>Other Earths</a:t>
            </a:r>
          </a:p>
        </p:txBody>
      </p:sp>
      <p:sp>
        <p:nvSpPr>
          <p:cNvPr id="13" name="Text Placeholder 12">
            <a:extLst>
              <a:ext uri="{FF2B5EF4-FFF2-40B4-BE49-F238E27FC236}">
                <a16:creationId xmlns:a16="http://schemas.microsoft.com/office/drawing/2014/main" id="{CD8A98AD-AF87-2688-FFC8-BE61DE18AAF2}"/>
              </a:ext>
            </a:extLst>
          </p:cNvPr>
          <p:cNvSpPr>
            <a:spLocks noGrp="1"/>
          </p:cNvSpPr>
          <p:nvPr>
            <p:ph type="body" sz="quarter" idx="25"/>
          </p:nvPr>
        </p:nvSpPr>
        <p:spPr>
          <a:xfrm>
            <a:off x="6324417" y="1524000"/>
            <a:ext cx="2459938" cy="726254"/>
          </a:xfrm>
        </p:spPr>
        <p:txBody>
          <a:bodyPr/>
          <a:lstStyle/>
          <a:p>
            <a:r>
              <a:rPr lang="en-US" dirty="0"/>
              <a:t>Black holes &amp; GR</a:t>
            </a:r>
          </a:p>
        </p:txBody>
      </p:sp>
      <p:sp>
        <p:nvSpPr>
          <p:cNvPr id="14" name="Text Placeholder 13">
            <a:extLst>
              <a:ext uri="{FF2B5EF4-FFF2-40B4-BE49-F238E27FC236}">
                <a16:creationId xmlns:a16="http://schemas.microsoft.com/office/drawing/2014/main" id="{9249477B-CC2B-F874-B5C7-D90258553227}"/>
              </a:ext>
            </a:extLst>
          </p:cNvPr>
          <p:cNvSpPr>
            <a:spLocks noGrp="1"/>
          </p:cNvSpPr>
          <p:nvPr>
            <p:ph type="body" sz="quarter" idx="26"/>
          </p:nvPr>
        </p:nvSpPr>
        <p:spPr>
          <a:xfrm>
            <a:off x="349471" y="4034790"/>
            <a:ext cx="2463562" cy="749942"/>
          </a:xfrm>
        </p:spPr>
        <p:txBody>
          <a:bodyPr/>
          <a:lstStyle/>
          <a:p>
            <a:r>
              <a:rPr lang="en-US" dirty="0"/>
              <a:t>Distant star formation</a:t>
            </a:r>
          </a:p>
        </p:txBody>
      </p:sp>
      <p:sp>
        <p:nvSpPr>
          <p:cNvPr id="15" name="Text Placeholder 14">
            <a:extLst>
              <a:ext uri="{FF2B5EF4-FFF2-40B4-BE49-F238E27FC236}">
                <a16:creationId xmlns:a16="http://schemas.microsoft.com/office/drawing/2014/main" id="{E2B061CF-3D63-C3ED-FB32-4A7097AA7E17}"/>
              </a:ext>
            </a:extLst>
          </p:cNvPr>
          <p:cNvSpPr>
            <a:spLocks noGrp="1"/>
          </p:cNvSpPr>
          <p:nvPr>
            <p:ph type="body" sz="quarter" idx="27"/>
          </p:nvPr>
        </p:nvSpPr>
        <p:spPr>
          <a:xfrm>
            <a:off x="3340219" y="4034789"/>
            <a:ext cx="2463562" cy="761509"/>
          </a:xfrm>
        </p:spPr>
        <p:txBody>
          <a:bodyPr/>
          <a:lstStyle/>
          <a:p>
            <a:r>
              <a:rPr lang="en-US" dirty="0"/>
              <a:t>Molecular gas</a:t>
            </a:r>
          </a:p>
        </p:txBody>
      </p:sp>
      <p:sp>
        <p:nvSpPr>
          <p:cNvPr id="16" name="Text Placeholder 15">
            <a:extLst>
              <a:ext uri="{FF2B5EF4-FFF2-40B4-BE49-F238E27FC236}">
                <a16:creationId xmlns:a16="http://schemas.microsoft.com/office/drawing/2014/main" id="{ABBF8171-8FB4-83E3-EEAC-7A6108B30118}"/>
              </a:ext>
            </a:extLst>
          </p:cNvPr>
          <p:cNvSpPr>
            <a:spLocks noGrp="1"/>
          </p:cNvSpPr>
          <p:nvPr>
            <p:ph type="body" sz="quarter" idx="28"/>
          </p:nvPr>
        </p:nvSpPr>
        <p:spPr>
          <a:xfrm>
            <a:off x="6324417" y="4034788"/>
            <a:ext cx="2459938" cy="749943"/>
          </a:xfrm>
        </p:spPr>
        <p:txBody>
          <a:bodyPr/>
          <a:lstStyle/>
          <a:p>
            <a:r>
              <a:rPr lang="en-US" dirty="0"/>
              <a:t>Accelerating Universe</a:t>
            </a:r>
          </a:p>
        </p:txBody>
      </p:sp>
    </p:spTree>
    <p:extLst>
      <p:ext uri="{BB962C8B-B14F-4D97-AF65-F5344CB8AC3E}">
        <p14:creationId xmlns:p14="http://schemas.microsoft.com/office/powerpoint/2010/main" val="1867660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9F0D6B09-9BE9-3403-73D6-1AF3C4789F00}"/>
              </a:ext>
            </a:extLst>
          </p:cNvPr>
          <p:cNvSpPr txBox="1">
            <a:spLocks/>
          </p:cNvSpPr>
          <p:nvPr/>
        </p:nvSpPr>
        <p:spPr>
          <a:xfrm>
            <a:off x="598583" y="2666082"/>
            <a:ext cx="5021167" cy="1764631"/>
          </a:xfrm>
          <a:prstGeom prst="rect">
            <a:avLst/>
          </a:prstGeom>
        </p:spPr>
        <p:txBody>
          <a:bodyPr lIns="91440" tIns="45720" rIns="91440" bIns="45720" anchor="b"/>
          <a:lstStyle>
            <a:lvl1pPr marL="457147" indent="-457147" algn="l" defTabSz="1828595"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445" indent="-457147" algn="l" defTabSz="1828595"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742" indent="-457147" algn="l" defTabSz="1828595"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040" indent="-457147" algn="l" defTabSz="182859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338" indent="-457147" algn="l" defTabSz="182859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635" indent="-457147" algn="l" defTabSz="182859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933" indent="-457147" algn="l" defTabSz="182859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227" indent="-457147" algn="l" defTabSz="182859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525" indent="-457147" algn="l" defTabSz="182859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ts val="2400"/>
              </a:lnSpc>
              <a:spcBef>
                <a:spcPts val="0"/>
              </a:spcBef>
              <a:buNone/>
            </a:pPr>
            <a:r>
              <a:rPr lang="en-US" sz="1800" b="1">
                <a:solidFill>
                  <a:schemeClr val="bg1"/>
                </a:solidFill>
                <a:effectLst>
                  <a:outerShdw blurRad="50800" dist="50800" dir="5400000" algn="ctr" rotWithShape="0">
                    <a:srgbClr val="000000">
                      <a:alpha val="59000"/>
                    </a:srgbClr>
                  </a:outerShdw>
                </a:effectLst>
                <a:ea typeface="+mn-lt"/>
                <a:cs typeface="+mn-lt"/>
              </a:rPr>
              <a:t>For the past 60 years, the </a:t>
            </a:r>
          </a:p>
          <a:p>
            <a:pPr marL="0" indent="0">
              <a:lnSpc>
                <a:spcPts val="2400"/>
              </a:lnSpc>
              <a:spcBef>
                <a:spcPts val="0"/>
              </a:spcBef>
              <a:buNone/>
            </a:pPr>
            <a:r>
              <a:rPr lang="en-US" sz="1800" b="1">
                <a:solidFill>
                  <a:schemeClr val="bg1"/>
                </a:solidFill>
                <a:effectLst>
                  <a:outerShdw blurRad="50800" dist="50800" dir="5400000" algn="ctr" rotWithShape="0">
                    <a:srgbClr val="000000">
                      <a:alpha val="59000"/>
                    </a:srgbClr>
                  </a:outerShdw>
                </a:effectLst>
                <a:ea typeface="+mn-lt"/>
                <a:cs typeface="+mn-lt"/>
              </a:rPr>
              <a:t>European Southern Observatory (ESO) </a:t>
            </a:r>
          </a:p>
          <a:p>
            <a:pPr marL="0" indent="0">
              <a:lnSpc>
                <a:spcPts val="2400"/>
              </a:lnSpc>
              <a:spcBef>
                <a:spcPts val="0"/>
              </a:spcBef>
              <a:buNone/>
            </a:pPr>
            <a:r>
              <a:rPr lang="en-US" sz="1800" b="1">
                <a:solidFill>
                  <a:schemeClr val="bg1"/>
                </a:solidFill>
                <a:effectLst>
                  <a:outerShdw blurRad="50800" dist="50800" dir="5400000" algn="ctr" rotWithShape="0">
                    <a:srgbClr val="000000">
                      <a:alpha val="59000"/>
                    </a:srgbClr>
                  </a:outerShdw>
                </a:effectLst>
                <a:ea typeface="+mn-lt"/>
                <a:cs typeface="+mn-lt"/>
              </a:rPr>
              <a:t>has been enabling scientists worldwide </a:t>
            </a:r>
          </a:p>
          <a:p>
            <a:pPr marL="0" indent="0">
              <a:lnSpc>
                <a:spcPts val="2400"/>
              </a:lnSpc>
              <a:spcBef>
                <a:spcPts val="0"/>
              </a:spcBef>
              <a:buNone/>
            </a:pPr>
            <a:r>
              <a:rPr lang="en-US" sz="1800" b="1">
                <a:solidFill>
                  <a:schemeClr val="bg1"/>
                </a:solidFill>
                <a:effectLst>
                  <a:outerShdw blurRad="50800" dist="50800" dir="5400000" algn="ctr" rotWithShape="0">
                    <a:srgbClr val="000000">
                      <a:alpha val="59000"/>
                    </a:srgbClr>
                  </a:outerShdw>
                </a:effectLst>
                <a:ea typeface="+mn-lt"/>
                <a:cs typeface="+mn-lt"/>
              </a:rPr>
              <a:t>to discover the secrets of the Universe </a:t>
            </a:r>
          </a:p>
          <a:p>
            <a:pPr marL="0" indent="0">
              <a:lnSpc>
                <a:spcPts val="2400"/>
              </a:lnSpc>
              <a:spcBef>
                <a:spcPts val="0"/>
              </a:spcBef>
              <a:buNone/>
            </a:pPr>
            <a:r>
              <a:rPr lang="en-US" sz="1800" b="1">
                <a:solidFill>
                  <a:schemeClr val="bg1"/>
                </a:solidFill>
                <a:effectLst>
                  <a:outerShdw blurRad="50800" dist="50800" dir="5400000" algn="ctr" rotWithShape="0">
                    <a:srgbClr val="000000">
                      <a:alpha val="59000"/>
                    </a:srgbClr>
                  </a:outerShdw>
                </a:effectLst>
                <a:ea typeface="+mn-lt"/>
                <a:cs typeface="+mn-lt"/>
              </a:rPr>
              <a:t>for the benefit of all.</a:t>
            </a:r>
          </a:p>
        </p:txBody>
      </p:sp>
    </p:spTree>
    <p:extLst>
      <p:ext uri="{BB962C8B-B14F-4D97-AF65-F5344CB8AC3E}">
        <p14:creationId xmlns:p14="http://schemas.microsoft.com/office/powerpoint/2010/main" val="2325541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33286E-0730-C05E-059C-9B621B5BA2AD}"/>
              </a:ext>
            </a:extLst>
          </p:cNvPr>
          <p:cNvSpPr>
            <a:spLocks noGrp="1"/>
          </p:cNvSpPr>
          <p:nvPr>
            <p:ph type="body" sz="quarter" idx="10"/>
          </p:nvPr>
        </p:nvSpPr>
        <p:spPr>
          <a:xfrm>
            <a:off x="698499" y="693964"/>
            <a:ext cx="7740651" cy="3736749"/>
          </a:xfrm>
        </p:spPr>
        <p:txBody>
          <a:bodyPr/>
          <a:lstStyle/>
          <a:p>
            <a:r>
              <a:rPr lang="en-GB" sz="2400"/>
              <a:t>And discover the unexpected…</a:t>
            </a:r>
          </a:p>
        </p:txBody>
      </p:sp>
    </p:spTree>
    <p:extLst>
      <p:ext uri="{BB962C8B-B14F-4D97-AF65-F5344CB8AC3E}">
        <p14:creationId xmlns:p14="http://schemas.microsoft.com/office/powerpoint/2010/main" val="2985834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DA7117E-45EB-9D3A-49B0-A48A59A7602E}"/>
              </a:ext>
            </a:extLst>
          </p:cNvPr>
          <p:cNvSpPr>
            <a:spLocks noGrp="1"/>
          </p:cNvSpPr>
          <p:nvPr>
            <p:ph type="body" sz="quarter" idx="11"/>
          </p:nvPr>
        </p:nvSpPr>
        <p:spPr>
          <a:xfrm>
            <a:off x="698347" y="339725"/>
            <a:ext cx="7740757" cy="4448175"/>
          </a:xfrm>
        </p:spPr>
        <p:txBody>
          <a:bodyPr/>
          <a:lstStyle/>
          <a:p>
            <a:r>
              <a:rPr lang="en-US" sz="4000" dirty="0"/>
              <a:t>A sustainable way to better serving society</a:t>
            </a:r>
            <a:endParaRPr lang="en-RO" sz="4000"/>
          </a:p>
        </p:txBody>
      </p:sp>
      <p:sp>
        <p:nvSpPr>
          <p:cNvPr id="3" name="Textplatzhalter 2">
            <a:extLst>
              <a:ext uri="{FF2B5EF4-FFF2-40B4-BE49-F238E27FC236}">
                <a16:creationId xmlns:a16="http://schemas.microsoft.com/office/drawing/2014/main" id="{225A55D3-8F54-7E3F-EECB-241323B3ED16}"/>
              </a:ext>
            </a:extLst>
          </p:cNvPr>
          <p:cNvSpPr>
            <a:spLocks noGrp="1"/>
          </p:cNvSpPr>
          <p:nvPr>
            <p:ph type="body" sz="quarter" idx="13"/>
          </p:nvPr>
        </p:nvSpPr>
        <p:spPr/>
        <p:txBody>
          <a:bodyPr/>
          <a:lstStyle/>
          <a:p>
            <a:r>
              <a:rPr lang="en-GB">
                <a:cs typeface="Arial" panose="020B0604020202020204" pitchFamily="34" charset="0"/>
              </a:rPr>
              <a:t>ESO at 60: Feet on the ground, eyes on the sky</a:t>
            </a:r>
          </a:p>
        </p:txBody>
      </p:sp>
    </p:spTree>
    <p:extLst>
      <p:ext uri="{BB962C8B-B14F-4D97-AF65-F5344CB8AC3E}">
        <p14:creationId xmlns:p14="http://schemas.microsoft.com/office/powerpoint/2010/main" val="1852049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6071E3A0-D750-CF8E-4E1F-94044A3CD713}"/>
              </a:ext>
            </a:extLst>
          </p:cNvPr>
          <p:cNvPicPr>
            <a:picLocks noGrp="1" noChangeAspect="1"/>
          </p:cNvPicPr>
          <p:nvPr>
            <p:ph type="pic" sz="quarter" idx="18"/>
          </p:nvPr>
        </p:nvPicPr>
        <p:blipFill>
          <a:blip r:embed="rId2" cstate="hqprint">
            <a:extLst>
              <a:ext uri="{28A0092B-C50C-407E-A947-70E740481C1C}">
                <a14:useLocalDpi xmlns:a14="http://schemas.microsoft.com/office/drawing/2010/main"/>
              </a:ext>
            </a:extLst>
          </a:blip>
          <a:srcRect/>
          <a:stretch>
            <a:fillRect/>
          </a:stretch>
        </p:blipFill>
        <p:spPr/>
      </p:pic>
      <p:pic>
        <p:nvPicPr>
          <p:cNvPr id="17" name="Picture Placeholder 16">
            <a:extLst>
              <a:ext uri="{FF2B5EF4-FFF2-40B4-BE49-F238E27FC236}">
                <a16:creationId xmlns:a16="http://schemas.microsoft.com/office/drawing/2014/main" id="{158D2B4A-60FC-DC91-E1BA-FB184E39217E}"/>
              </a:ext>
            </a:extLst>
          </p:cNvPr>
          <p:cNvPicPr>
            <a:picLocks noGrp="1" noChangeAspect="1"/>
          </p:cNvPicPr>
          <p:nvPr>
            <p:ph type="pic" sz="quarter" idx="17"/>
          </p:nvPr>
        </p:nvPicPr>
        <p:blipFill>
          <a:blip r:embed="rId3" cstate="hqprint">
            <a:extLst>
              <a:ext uri="{28A0092B-C50C-407E-A947-70E740481C1C}">
                <a14:useLocalDpi xmlns:a14="http://schemas.microsoft.com/office/drawing/2010/main"/>
              </a:ext>
            </a:extLst>
          </a:blip>
          <a:srcRect/>
          <a:stretch>
            <a:fillRect/>
          </a:stretch>
        </p:blipFill>
        <p:spPr>
          <a:xfrm>
            <a:off x="0" y="0"/>
            <a:ext cx="3048000" cy="5143500"/>
          </a:xfrm>
          <a:blipFill>
            <a:blip r:embed="rId4"/>
            <a:tile tx="0" ty="0" sx="100000" sy="100000" flip="none" algn="tl"/>
          </a:blipFill>
        </p:spPr>
      </p:pic>
      <p:sp>
        <p:nvSpPr>
          <p:cNvPr id="3" name="Text Placeholder 2">
            <a:extLst>
              <a:ext uri="{FF2B5EF4-FFF2-40B4-BE49-F238E27FC236}">
                <a16:creationId xmlns:a16="http://schemas.microsoft.com/office/drawing/2014/main" id="{74108745-02EC-2996-E93F-F8E04A0851BD}"/>
              </a:ext>
            </a:extLst>
          </p:cNvPr>
          <p:cNvSpPr>
            <a:spLocks noGrp="1"/>
          </p:cNvSpPr>
          <p:nvPr>
            <p:ph type="body" sz="quarter" idx="11"/>
          </p:nvPr>
        </p:nvSpPr>
        <p:spPr>
          <a:xfrm>
            <a:off x="305930" y="1181100"/>
            <a:ext cx="2334269" cy="3606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Open data for open science</a:t>
            </a:r>
          </a:p>
        </p:txBody>
      </p:sp>
      <p:sp>
        <p:nvSpPr>
          <p:cNvPr id="14" name="Text Placeholder 13">
            <a:extLst>
              <a:ext uri="{FF2B5EF4-FFF2-40B4-BE49-F238E27FC236}">
                <a16:creationId xmlns:a16="http://schemas.microsoft.com/office/drawing/2014/main" id="{AF8C831D-BC46-5E2C-43E6-33DCC7EE1EB5}"/>
              </a:ext>
            </a:extLst>
          </p:cNvPr>
          <p:cNvSpPr>
            <a:spLocks noGrp="1"/>
          </p:cNvSpPr>
          <p:nvPr>
            <p:ph type="body" sz="quarter" idx="20"/>
          </p:nvPr>
        </p:nvSpPr>
        <p:spPr>
          <a:xfrm>
            <a:off x="3536347" y="1181100"/>
            <a:ext cx="2334269" cy="3606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err="1"/>
              <a:t>Programmes</a:t>
            </a:r>
            <a:r>
              <a:rPr lang="en-US" dirty="0"/>
              <a:t> for the young generations</a:t>
            </a:r>
          </a:p>
        </p:txBody>
      </p:sp>
      <p:pic>
        <p:nvPicPr>
          <p:cNvPr id="19" name="Picture Placeholder 18">
            <a:extLst>
              <a:ext uri="{FF2B5EF4-FFF2-40B4-BE49-F238E27FC236}">
                <a16:creationId xmlns:a16="http://schemas.microsoft.com/office/drawing/2014/main" id="{EAEAF585-16FC-8B59-0D50-C94E5AB9BCAB}"/>
              </a:ext>
            </a:extLst>
          </p:cNvPr>
          <p:cNvPicPr>
            <a:picLocks noGrp="1" noChangeAspect="1"/>
          </p:cNvPicPr>
          <p:nvPr>
            <p:ph type="pic" sz="quarter" idx="19"/>
          </p:nvPr>
        </p:nvPicPr>
        <p:blipFill>
          <a:blip r:embed="rId5" cstate="hqprint">
            <a:extLst>
              <a:ext uri="{28A0092B-C50C-407E-A947-70E740481C1C}">
                <a14:useLocalDpi xmlns:a14="http://schemas.microsoft.com/office/drawing/2010/main"/>
              </a:ext>
            </a:extLst>
          </a:blip>
          <a:srcRect/>
          <a:stretch>
            <a:fillRect/>
          </a:stretch>
        </p:blipFill>
        <p:spPr>
          <a:xfrm>
            <a:off x="2973175" y="-206607"/>
            <a:ext cx="3245148" cy="5475293"/>
          </a:xfrm>
        </p:spPr>
      </p:pic>
      <p:sp>
        <p:nvSpPr>
          <p:cNvPr id="15" name="Text Placeholder 14">
            <a:extLst>
              <a:ext uri="{FF2B5EF4-FFF2-40B4-BE49-F238E27FC236}">
                <a16:creationId xmlns:a16="http://schemas.microsoft.com/office/drawing/2014/main" id="{422AA422-F30A-9815-C13F-7974769B38A5}"/>
              </a:ext>
            </a:extLst>
          </p:cNvPr>
          <p:cNvSpPr>
            <a:spLocks noGrp="1"/>
          </p:cNvSpPr>
          <p:nvPr>
            <p:ph type="body" sz="quarter" idx="21"/>
          </p:nvPr>
        </p:nvSpPr>
        <p:spPr>
          <a:xfrm>
            <a:off x="3378740" y="1181100"/>
            <a:ext cx="2334269" cy="3606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Protecting the dark and quiet skies</a:t>
            </a:r>
          </a:p>
        </p:txBody>
      </p:sp>
      <p:sp>
        <p:nvSpPr>
          <p:cNvPr id="24" name="Text Placeholder 14">
            <a:extLst>
              <a:ext uri="{FF2B5EF4-FFF2-40B4-BE49-F238E27FC236}">
                <a16:creationId xmlns:a16="http://schemas.microsoft.com/office/drawing/2014/main" id="{6227D7A5-76F8-6053-B840-FD74AD8DAC1A}"/>
              </a:ext>
            </a:extLst>
          </p:cNvPr>
          <p:cNvSpPr txBox="1">
            <a:spLocks/>
          </p:cNvSpPr>
          <p:nvPr/>
        </p:nvSpPr>
        <p:spPr>
          <a:xfrm>
            <a:off x="6518202" y="1185452"/>
            <a:ext cx="2334269" cy="3606999"/>
          </a:xfrm>
          <a:prstGeom prst="rect">
            <a:avLst/>
          </a:prstGeom>
          <a:effectLst>
            <a:outerShdw blurRad="127000" dist="50800" dir="5400000" algn="ctr" rotWithShape="0">
              <a:schemeClr val="tx1">
                <a:alpha val="50000"/>
              </a:schemeClr>
            </a:outerShdw>
          </a:effectLst>
        </p:spPr>
        <p:txBody>
          <a:bodyPr lIns="0" tIns="0" rIns="0" bIns="0" anchor="ctr"/>
          <a:lstStyle>
            <a:lvl1pPr marL="0" indent="0" algn="l" defTabSz="685766" rtl="0" eaLnBrk="1" latinLnBrk="0" hangingPunct="1">
              <a:lnSpc>
                <a:spcPct val="100000"/>
              </a:lnSpc>
              <a:spcBef>
                <a:spcPts val="0"/>
              </a:spcBef>
              <a:buFont typeface="Arial" panose="020B0604020202020204" pitchFamily="34" charset="0"/>
              <a:buNone/>
              <a:defRPr lang="en-US" sz="1800" b="1" kern="1200" smtClean="0">
                <a:solidFill>
                  <a:schemeClr val="bg1"/>
                </a:solidFill>
                <a:effectLst/>
                <a:latin typeface="+mn-lt"/>
                <a:ea typeface="+mn-ea"/>
                <a:cs typeface="+mn-cs"/>
              </a:defRPr>
            </a:lvl1pPr>
            <a:lvl2pPr marL="514324" indent="-171441"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1"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3"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1"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4"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Programmes for the new generations</a:t>
            </a:r>
          </a:p>
        </p:txBody>
      </p:sp>
    </p:spTree>
    <p:extLst>
      <p:ext uri="{BB962C8B-B14F-4D97-AF65-F5344CB8AC3E}">
        <p14:creationId xmlns:p14="http://schemas.microsoft.com/office/powerpoint/2010/main" val="3440242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B85A9B97-2015-9BFC-EC24-8B7540BDDB85}"/>
              </a:ext>
            </a:extLst>
          </p:cNvPr>
          <p:cNvPicPr>
            <a:picLocks noGrp="1" noChangeAspect="1"/>
          </p:cNvPicPr>
          <p:nvPr>
            <p:ph type="pic" sz="quarter" idx="19"/>
          </p:nvPr>
        </p:nvPicPr>
        <p:blipFill>
          <a:blip r:embed="rId2" cstate="hqprint">
            <a:extLst>
              <a:ext uri="{28A0092B-C50C-407E-A947-70E740481C1C}">
                <a14:useLocalDpi xmlns:a14="http://schemas.microsoft.com/office/drawing/2010/main"/>
              </a:ext>
            </a:extLst>
          </a:blip>
          <a:srcRect/>
          <a:stretch>
            <a:fillRect/>
          </a:stretch>
        </p:blipFill>
        <p:spPr/>
      </p:pic>
      <p:pic>
        <p:nvPicPr>
          <p:cNvPr id="17" name="Picture Placeholder 16">
            <a:extLst>
              <a:ext uri="{FF2B5EF4-FFF2-40B4-BE49-F238E27FC236}">
                <a16:creationId xmlns:a16="http://schemas.microsoft.com/office/drawing/2014/main" id="{395EF400-15BF-5A43-5D18-D49F95DF6012}"/>
              </a:ext>
            </a:extLst>
          </p:cNvPr>
          <p:cNvPicPr>
            <a:picLocks noGrp="1" noChangeAspect="1"/>
          </p:cNvPicPr>
          <p:nvPr>
            <p:ph type="pic" sz="quarter" idx="20"/>
          </p:nvPr>
        </p:nvPicPr>
        <p:blipFill>
          <a:blip r:embed="rId3" cstate="hqprint">
            <a:extLst>
              <a:ext uri="{28A0092B-C50C-407E-A947-70E740481C1C}">
                <a14:useLocalDpi xmlns:a14="http://schemas.microsoft.com/office/drawing/2010/main"/>
              </a:ext>
            </a:extLst>
          </a:blip>
          <a:srcRect/>
          <a:stretch>
            <a:fillRect/>
          </a:stretch>
        </p:blipFill>
        <p:spPr/>
      </p:pic>
      <p:pic>
        <p:nvPicPr>
          <p:cNvPr id="15" name="Picture Placeholder 14">
            <a:extLst>
              <a:ext uri="{FF2B5EF4-FFF2-40B4-BE49-F238E27FC236}">
                <a16:creationId xmlns:a16="http://schemas.microsoft.com/office/drawing/2014/main" id="{85515A99-93C6-AC15-CB39-6E69E380C94C}"/>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p:pic>
      <p:pic>
        <p:nvPicPr>
          <p:cNvPr id="13" name="Picture Placeholder 12">
            <a:extLst>
              <a:ext uri="{FF2B5EF4-FFF2-40B4-BE49-F238E27FC236}">
                <a16:creationId xmlns:a16="http://schemas.microsoft.com/office/drawing/2014/main" id="{880C4D09-1AB1-0CEC-936D-4D5F932FAFC5}"/>
              </a:ext>
            </a:extLst>
          </p:cNvPr>
          <p:cNvPicPr>
            <a:picLocks noGrp="1" noChangeAspect="1"/>
          </p:cNvPicPr>
          <p:nvPr>
            <p:ph type="pic" sz="quarter" idx="17"/>
          </p:nvPr>
        </p:nvPicPr>
        <p:blipFill>
          <a:blip r:embed="rId5" cstate="hqprint">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7286B818-A4FF-E2DF-3336-1D34F105279A}"/>
              </a:ext>
            </a:extLst>
          </p:cNvPr>
          <p:cNvSpPr>
            <a:spLocks noGrp="1"/>
          </p:cNvSpPr>
          <p:nvPr>
            <p:ph type="body" sz="quarter" idx="18"/>
          </p:nvPr>
        </p:nvSpPr>
        <p:spPr>
          <a:xfrm>
            <a:off x="4925238" y="1611086"/>
            <a:ext cx="3517930" cy="650818"/>
          </a:xfrm>
        </p:spPr>
        <p:txBody>
          <a:bodyPr/>
          <a:lstStyle/>
          <a:p>
            <a:r>
              <a:rPr lang="en-US" dirty="0"/>
              <a:t>Diversity and Inclusion</a:t>
            </a:r>
          </a:p>
        </p:txBody>
      </p:sp>
      <p:sp>
        <p:nvSpPr>
          <p:cNvPr id="8" name="Text Placeholder 7">
            <a:extLst>
              <a:ext uri="{FF2B5EF4-FFF2-40B4-BE49-F238E27FC236}">
                <a16:creationId xmlns:a16="http://schemas.microsoft.com/office/drawing/2014/main" id="{22F39C5A-A24F-1415-2395-708303466DC4}"/>
              </a:ext>
            </a:extLst>
          </p:cNvPr>
          <p:cNvSpPr>
            <a:spLocks noGrp="1"/>
          </p:cNvSpPr>
          <p:nvPr>
            <p:ph type="body" sz="quarter" idx="21"/>
          </p:nvPr>
        </p:nvSpPr>
        <p:spPr>
          <a:xfrm>
            <a:off x="698348" y="4169284"/>
            <a:ext cx="3517930" cy="732858"/>
          </a:xfrm>
        </p:spPr>
        <p:txBody>
          <a:bodyPr/>
          <a:lstStyle/>
          <a:p>
            <a:r>
              <a:rPr lang="en-US" dirty="0"/>
              <a:t>Paranal &amp; </a:t>
            </a:r>
            <a:r>
              <a:rPr lang="en-US" dirty="0" err="1"/>
              <a:t>Armazones</a:t>
            </a:r>
            <a:r>
              <a:rPr lang="en-US" dirty="0"/>
              <a:t> powered by green energy</a:t>
            </a:r>
          </a:p>
        </p:txBody>
      </p:sp>
      <p:sp>
        <p:nvSpPr>
          <p:cNvPr id="9" name="Text Placeholder 8">
            <a:extLst>
              <a:ext uri="{FF2B5EF4-FFF2-40B4-BE49-F238E27FC236}">
                <a16:creationId xmlns:a16="http://schemas.microsoft.com/office/drawing/2014/main" id="{13F485CB-CD1E-6D1B-4296-C0EFF0637E08}"/>
              </a:ext>
            </a:extLst>
          </p:cNvPr>
          <p:cNvSpPr>
            <a:spLocks noGrp="1"/>
          </p:cNvSpPr>
          <p:nvPr>
            <p:ph type="body" sz="quarter" idx="22"/>
          </p:nvPr>
        </p:nvSpPr>
        <p:spPr>
          <a:xfrm>
            <a:off x="4925238" y="4049486"/>
            <a:ext cx="3517930" cy="739442"/>
          </a:xfrm>
        </p:spPr>
        <p:txBody>
          <a:bodyPr/>
          <a:lstStyle/>
          <a:p>
            <a:r>
              <a:rPr lang="en-US" dirty="0"/>
              <a:t>Environmental sustainability</a:t>
            </a:r>
          </a:p>
        </p:txBody>
      </p:sp>
    </p:spTree>
    <p:extLst>
      <p:ext uri="{BB962C8B-B14F-4D97-AF65-F5344CB8AC3E}">
        <p14:creationId xmlns:p14="http://schemas.microsoft.com/office/powerpoint/2010/main" val="540010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42433647-BDE0-7E34-0D74-69C655621EB5}"/>
              </a:ext>
            </a:extLst>
          </p:cNvPr>
          <p:cNvPicPr>
            <a:picLocks noGrp="1" noChangeAspect="1"/>
          </p:cNvPicPr>
          <p:nvPr>
            <p:ph type="pic" sz="quarter" idx="19"/>
          </p:nvPr>
        </p:nvPicPr>
        <p:blipFill rotWithShape="1">
          <a:blip r:embed="rId2" cstate="hqprint">
            <a:extLst>
              <a:ext uri="{28A0092B-C50C-407E-A947-70E740481C1C}">
                <a14:useLocalDpi xmlns:a14="http://schemas.microsoft.com/office/drawing/2010/main"/>
              </a:ext>
            </a:extLst>
          </a:blip>
          <a:srcRect/>
          <a:stretch/>
        </p:blipFill>
        <p:spPr/>
      </p:pic>
      <p:pic>
        <p:nvPicPr>
          <p:cNvPr id="25" name="Picture Placeholder 24">
            <a:extLst>
              <a:ext uri="{FF2B5EF4-FFF2-40B4-BE49-F238E27FC236}">
                <a16:creationId xmlns:a16="http://schemas.microsoft.com/office/drawing/2014/main" id="{3C42DFBA-5464-87F2-35C3-F07A82AD64AF}"/>
              </a:ext>
            </a:extLst>
          </p:cNvPr>
          <p:cNvPicPr>
            <a:picLocks noGrp="1" noChangeAspect="1"/>
          </p:cNvPicPr>
          <p:nvPr>
            <p:ph type="pic" sz="quarter" idx="20"/>
          </p:nvPr>
        </p:nvPicPr>
        <p:blipFill rotWithShape="1">
          <a:blip r:embed="rId3" cstate="hqprint">
            <a:extLst>
              <a:ext uri="{28A0092B-C50C-407E-A947-70E740481C1C}">
                <a14:useLocalDpi xmlns:a14="http://schemas.microsoft.com/office/drawing/2010/main"/>
              </a:ext>
            </a:extLst>
          </a:blip>
          <a:srcRect/>
          <a:stretch/>
        </p:blipFill>
        <p:spPr/>
      </p:pic>
      <p:pic>
        <p:nvPicPr>
          <p:cNvPr id="23" name="Picture Placeholder 22">
            <a:extLst>
              <a:ext uri="{FF2B5EF4-FFF2-40B4-BE49-F238E27FC236}">
                <a16:creationId xmlns:a16="http://schemas.microsoft.com/office/drawing/2014/main" id="{CC4D975A-3D3B-5CC5-FC15-1E3217171C2B}"/>
              </a:ext>
            </a:extLst>
          </p:cNvPr>
          <p:cNvPicPr>
            <a:picLocks noGrp="1" noChangeAspect="1"/>
          </p:cNvPicPr>
          <p:nvPr>
            <p:ph type="pic" sz="quarter" idx="16"/>
          </p:nvPr>
        </p:nvPicPr>
        <p:blipFill rotWithShape="1">
          <a:blip r:embed="rId4" cstate="hqprint">
            <a:extLst>
              <a:ext uri="{28A0092B-C50C-407E-A947-70E740481C1C}">
                <a14:useLocalDpi xmlns:a14="http://schemas.microsoft.com/office/drawing/2010/main"/>
              </a:ext>
            </a:extLst>
          </a:blip>
          <a:srcRect/>
          <a:stretch/>
        </p:blipFill>
        <p:spPr/>
      </p:pic>
      <p:pic>
        <p:nvPicPr>
          <p:cNvPr id="21" name="Picture Placeholder 20">
            <a:extLst>
              <a:ext uri="{FF2B5EF4-FFF2-40B4-BE49-F238E27FC236}">
                <a16:creationId xmlns:a16="http://schemas.microsoft.com/office/drawing/2014/main" id="{36CA2608-8674-2A87-38EE-1FF3F9F96B62}"/>
              </a:ext>
            </a:extLst>
          </p:cNvPr>
          <p:cNvPicPr>
            <a:picLocks noGrp="1" noChangeAspect="1"/>
          </p:cNvPicPr>
          <p:nvPr>
            <p:ph type="pic" sz="quarter" idx="17"/>
          </p:nvPr>
        </p:nvPicPr>
        <p:blipFill rotWithShape="1">
          <a:blip r:embed="rId5" cstate="hqprint">
            <a:extLst>
              <a:ext uri="{28A0092B-C50C-407E-A947-70E740481C1C}">
                <a14:useLocalDpi xmlns:a14="http://schemas.microsoft.com/office/drawing/2010/main"/>
              </a:ext>
            </a:extLst>
          </a:blip>
          <a:srcRect/>
          <a:stretch/>
        </p:blipFill>
        <p:spPr/>
      </p:pic>
      <p:sp>
        <p:nvSpPr>
          <p:cNvPr id="28" name="Text Placeholder 27">
            <a:extLst>
              <a:ext uri="{FF2B5EF4-FFF2-40B4-BE49-F238E27FC236}">
                <a16:creationId xmlns:a16="http://schemas.microsoft.com/office/drawing/2014/main" id="{3FF51340-F591-71E9-6C21-717E818821BB}"/>
              </a:ext>
            </a:extLst>
          </p:cNvPr>
          <p:cNvSpPr>
            <a:spLocks noGrp="1"/>
          </p:cNvSpPr>
          <p:nvPr>
            <p:ph type="body" sz="quarter" idx="11"/>
          </p:nvPr>
        </p:nvSpPr>
        <p:spPr>
          <a:xfrm>
            <a:off x="698348" y="-52211"/>
            <a:ext cx="3517930" cy="1129748"/>
          </a:xfrm>
        </p:spPr>
        <p:txBody>
          <a:bodyPr/>
          <a:lstStyle/>
          <a:p>
            <a:r>
              <a:rPr lang="en-US" dirty="0"/>
              <a:t>Reaching out</a:t>
            </a:r>
          </a:p>
        </p:txBody>
      </p:sp>
    </p:spTree>
    <p:extLst>
      <p:ext uri="{BB962C8B-B14F-4D97-AF65-F5344CB8AC3E}">
        <p14:creationId xmlns:p14="http://schemas.microsoft.com/office/powerpoint/2010/main" val="4104314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DA7117E-45EB-9D3A-49B0-A48A59A7602E}"/>
              </a:ext>
            </a:extLst>
          </p:cNvPr>
          <p:cNvSpPr>
            <a:spLocks noGrp="1"/>
          </p:cNvSpPr>
          <p:nvPr>
            <p:ph type="body" sz="quarter" idx="11"/>
          </p:nvPr>
        </p:nvSpPr>
        <p:spPr>
          <a:xfrm>
            <a:off x="698347" y="339725"/>
            <a:ext cx="7740757" cy="4448175"/>
          </a:xfrm>
        </p:spPr>
        <p:txBody>
          <a:bodyPr/>
          <a:lstStyle/>
          <a:p>
            <a:r>
              <a:rPr lang="en-US" sz="4000" dirty="0"/>
              <a:t>France and ESO</a:t>
            </a:r>
            <a:endParaRPr lang="en-RO" sz="4000"/>
          </a:p>
        </p:txBody>
      </p:sp>
      <p:sp>
        <p:nvSpPr>
          <p:cNvPr id="3" name="Textplatzhalter 2">
            <a:extLst>
              <a:ext uri="{FF2B5EF4-FFF2-40B4-BE49-F238E27FC236}">
                <a16:creationId xmlns:a16="http://schemas.microsoft.com/office/drawing/2014/main" id="{225A55D3-8F54-7E3F-EECB-241323B3ED16}"/>
              </a:ext>
            </a:extLst>
          </p:cNvPr>
          <p:cNvSpPr>
            <a:spLocks noGrp="1"/>
          </p:cNvSpPr>
          <p:nvPr>
            <p:ph type="body" sz="quarter" idx="13"/>
          </p:nvPr>
        </p:nvSpPr>
        <p:spPr/>
        <p:txBody>
          <a:bodyPr/>
          <a:lstStyle/>
          <a:p>
            <a:r>
              <a:rPr lang="en-GB">
                <a:cs typeface="Arial" panose="020B0604020202020204" pitchFamily="34" charset="0"/>
              </a:rPr>
              <a:t>ESO at 60: Feet on the ground, eyes on the sky</a:t>
            </a:r>
          </a:p>
        </p:txBody>
      </p:sp>
    </p:spTree>
    <p:extLst>
      <p:ext uri="{BB962C8B-B14F-4D97-AF65-F5344CB8AC3E}">
        <p14:creationId xmlns:p14="http://schemas.microsoft.com/office/powerpoint/2010/main" val="646219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erson, people&#10;&#10;Description automatically generated">
            <a:extLst>
              <a:ext uri="{FF2B5EF4-FFF2-40B4-BE49-F238E27FC236}">
                <a16:creationId xmlns:a16="http://schemas.microsoft.com/office/drawing/2014/main" id="{6FFD44E4-895A-4974-9B6A-DFB4905CCD8F}"/>
              </a:ext>
            </a:extLst>
          </p:cNvPr>
          <p:cNvPicPr>
            <a:picLocks noGrp="1" noChangeAspect="1"/>
          </p:cNvPicPr>
          <p:nvPr>
            <p:ph type="pic" sz="quarter" idx="17"/>
          </p:nvPr>
        </p:nvPicPr>
        <p:blipFill>
          <a:blip r:embed="rId3" cstate="hqprint">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p:pic>
      <p:sp>
        <p:nvSpPr>
          <p:cNvPr id="5" name="Title 4">
            <a:extLst>
              <a:ext uri="{FF2B5EF4-FFF2-40B4-BE49-F238E27FC236}">
                <a16:creationId xmlns:a16="http://schemas.microsoft.com/office/drawing/2014/main" id="{5725D81E-6B03-42AD-8A29-89B9BAC16828}"/>
              </a:ext>
            </a:extLst>
          </p:cNvPr>
          <p:cNvSpPr>
            <a:spLocks noGrp="1"/>
          </p:cNvSpPr>
          <p:nvPr>
            <p:ph type="title"/>
          </p:nvPr>
        </p:nvSpPr>
        <p:spPr/>
        <p:txBody>
          <a:bodyPr/>
          <a:lstStyle/>
          <a:p>
            <a:endParaRPr lang="en-US"/>
          </a:p>
        </p:txBody>
      </p:sp>
      <p:pic>
        <p:nvPicPr>
          <p:cNvPr id="12" name="Picture Placeholder 11">
            <a:extLst>
              <a:ext uri="{FF2B5EF4-FFF2-40B4-BE49-F238E27FC236}">
                <a16:creationId xmlns:a16="http://schemas.microsoft.com/office/drawing/2014/main" id="{94199FCC-C025-498C-981E-91C3356FBB7A}"/>
              </a:ext>
            </a:extLst>
          </p:cNvPr>
          <p:cNvPicPr>
            <a:picLocks noGrp="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prstGeom prst="rect">
            <a:avLst/>
          </a:prstGeom>
        </p:spPr>
      </p:pic>
      <p:sp>
        <p:nvSpPr>
          <p:cNvPr id="13" name="Text Placeholder 1">
            <a:extLst>
              <a:ext uri="{FF2B5EF4-FFF2-40B4-BE49-F238E27FC236}">
                <a16:creationId xmlns:a16="http://schemas.microsoft.com/office/drawing/2014/main" id="{EA57307B-6D20-43D4-AC51-D4FA8E86DD51}"/>
              </a:ext>
            </a:extLst>
          </p:cNvPr>
          <p:cNvSpPr txBox="1">
            <a:spLocks noGrp="1"/>
          </p:cNvSpPr>
          <p:nvPr>
            <p:ph type="body" sz="quarter" idx="14"/>
          </p:nvPr>
        </p:nvSpPr>
        <p:spPr>
          <a:xfrm>
            <a:off x="4918075" y="1698625"/>
            <a:ext cx="3511550" cy="1035050"/>
          </a:xfrm>
          <a:prstGeom prst="rect">
            <a:avLst/>
          </a:prstGeom>
        </p:spPr>
        <p:txBody>
          <a:bodyPr lIns="0" tIns="0" rIns="0" bIns="0"/>
          <a:lstStyle>
            <a:lvl1pPr marL="171441" indent="-171441" algn="l" defTabSz="685766" rtl="0" eaLnBrk="1" latinLnBrk="0" hangingPunct="1">
              <a:lnSpc>
                <a:spcPct val="100000"/>
              </a:lnSpc>
              <a:spcBef>
                <a:spcPts val="750"/>
              </a:spcBef>
              <a:buClr>
                <a:srgbClr val="0077BE"/>
              </a:buClr>
              <a:buFont typeface="Arial" panose="020B0604020202020204" pitchFamily="34" charset="0"/>
              <a:buChar char="•"/>
              <a:defRPr sz="1800" kern="1200">
                <a:solidFill>
                  <a:schemeClr val="tx1"/>
                </a:solidFill>
                <a:latin typeface="+mn-lt"/>
                <a:ea typeface="+mn-ea"/>
                <a:cs typeface="+mn-cs"/>
              </a:defRPr>
            </a:lvl1pPr>
            <a:lvl2pPr marL="514324" indent="-171441" algn="l" defTabSz="685766" rtl="0" eaLnBrk="1" latinLnBrk="0" hangingPunct="1">
              <a:lnSpc>
                <a:spcPct val="100000"/>
              </a:lnSpc>
              <a:spcBef>
                <a:spcPts val="375"/>
              </a:spcBef>
              <a:buClr>
                <a:srgbClr val="FFA400"/>
              </a:buClr>
              <a:buFont typeface="Arial" panose="020B0604020202020204" pitchFamily="34" charset="0"/>
              <a:buChar char="•"/>
              <a:defRPr sz="1800" kern="1200">
                <a:solidFill>
                  <a:schemeClr val="tx1"/>
                </a:solidFill>
                <a:latin typeface="+mn-lt"/>
                <a:ea typeface="+mn-ea"/>
                <a:cs typeface="+mn-cs"/>
              </a:defRPr>
            </a:lvl2pPr>
            <a:lvl3pPr marL="857207" indent="-171441" algn="l" defTabSz="685766" rtl="0" eaLnBrk="1" latinLnBrk="0" hangingPunct="1">
              <a:lnSpc>
                <a:spcPct val="90000"/>
              </a:lnSpc>
              <a:spcBef>
                <a:spcPts val="375"/>
              </a:spcBef>
              <a:buClr>
                <a:srgbClr val="0077BE"/>
              </a:buClr>
              <a:buFont typeface="Arial" panose="020B0604020202020204" pitchFamily="34" charset="0"/>
              <a:buChar char="•"/>
              <a:defRPr sz="1500" kern="1200">
                <a:solidFill>
                  <a:schemeClr val="tx1"/>
                </a:solidFill>
                <a:latin typeface="+mn-lt"/>
                <a:ea typeface="+mn-ea"/>
                <a:cs typeface="+mn-cs"/>
              </a:defRPr>
            </a:lvl3pPr>
            <a:lvl4pPr marL="1200090" indent="-171441" algn="l" defTabSz="685766" rtl="0" eaLnBrk="1" latinLnBrk="0" hangingPunct="1">
              <a:lnSpc>
                <a:spcPct val="90000"/>
              </a:lnSpc>
              <a:spcBef>
                <a:spcPts val="375"/>
              </a:spcBef>
              <a:buClr>
                <a:srgbClr val="0077BE"/>
              </a:buClr>
              <a:buFont typeface="Arial" panose="020B0604020202020204" pitchFamily="34" charset="0"/>
              <a:buChar char="•"/>
              <a:defRPr sz="1350" kern="1200">
                <a:solidFill>
                  <a:schemeClr val="tx1"/>
                </a:solidFill>
                <a:latin typeface="+mn-lt"/>
                <a:ea typeface="+mn-ea"/>
                <a:cs typeface="+mn-cs"/>
              </a:defRPr>
            </a:lvl4pPr>
            <a:lvl5pPr marL="1542973" indent="-171441" algn="l" defTabSz="685766" rtl="0" eaLnBrk="1" latinLnBrk="0" hangingPunct="1">
              <a:lnSpc>
                <a:spcPct val="90000"/>
              </a:lnSpc>
              <a:spcBef>
                <a:spcPts val="375"/>
              </a:spcBef>
              <a:buClr>
                <a:srgbClr val="0077BE"/>
              </a:buClr>
              <a:buFont typeface="Arial" panose="020B0604020202020204" pitchFamily="34" charset="0"/>
              <a:buChar char="•"/>
              <a:defRPr sz="1350" kern="1200">
                <a:solidFill>
                  <a:schemeClr val="tx1"/>
                </a:solidFill>
                <a:latin typeface="+mn-lt"/>
                <a:ea typeface="+mn-ea"/>
                <a:cs typeface="+mn-cs"/>
              </a:defRPr>
            </a:lvl5pPr>
            <a:lvl6pPr marL="1885856"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1"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4"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buNone/>
            </a:pPr>
            <a:r>
              <a:rPr lang="en-US" sz="1200">
                <a:ea typeface="ＭＳ Ｐゴシック"/>
              </a:rPr>
              <a:t>France was a founding member of ESO and signatory of the 1962 convention</a:t>
            </a:r>
          </a:p>
          <a:p>
            <a:endParaRPr lang="en-US" sz="1200"/>
          </a:p>
        </p:txBody>
      </p:sp>
    </p:spTree>
    <p:extLst>
      <p:ext uri="{BB962C8B-B14F-4D97-AF65-F5344CB8AC3E}">
        <p14:creationId xmlns:p14="http://schemas.microsoft.com/office/powerpoint/2010/main" val="2372764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28BA752-F5B2-48F9-B7CF-8C3DB28A4700}"/>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a:fillRect/>
          </a:stretch>
        </p:blipFill>
        <p:spPr>
          <a:xfrm>
            <a:off x="252703" y="1117699"/>
            <a:ext cx="3706062" cy="2908101"/>
          </a:xfrm>
        </p:spPr>
      </p:pic>
      <p:sp>
        <p:nvSpPr>
          <p:cNvPr id="5" name="Title 4">
            <a:extLst>
              <a:ext uri="{FF2B5EF4-FFF2-40B4-BE49-F238E27FC236}">
                <a16:creationId xmlns:a16="http://schemas.microsoft.com/office/drawing/2014/main" id="{7212BE69-DB32-4E58-8585-27C32D3D82C0}"/>
              </a:ext>
            </a:extLst>
          </p:cNvPr>
          <p:cNvSpPr>
            <a:spLocks noGrp="1"/>
          </p:cNvSpPr>
          <p:nvPr>
            <p:ph type="title"/>
          </p:nvPr>
        </p:nvSpPr>
        <p:spPr/>
        <p:txBody>
          <a:bodyPr/>
          <a:lstStyle/>
          <a:p>
            <a:r>
              <a:rPr lang="en-US"/>
              <a:t>France and ESO</a:t>
            </a:r>
          </a:p>
        </p:txBody>
      </p:sp>
      <p:sp>
        <p:nvSpPr>
          <p:cNvPr id="6" name="Text Placeholder 5">
            <a:extLst>
              <a:ext uri="{FF2B5EF4-FFF2-40B4-BE49-F238E27FC236}">
                <a16:creationId xmlns:a16="http://schemas.microsoft.com/office/drawing/2014/main" id="{D8339D4A-2D6B-4308-A108-467B3EAA7EAB}"/>
              </a:ext>
            </a:extLst>
          </p:cNvPr>
          <p:cNvSpPr>
            <a:spLocks noGrp="1"/>
          </p:cNvSpPr>
          <p:nvPr>
            <p:ph type="body" sz="quarter" idx="13"/>
          </p:nvPr>
        </p:nvSpPr>
        <p:spPr/>
        <p:txBody>
          <a:bodyPr/>
          <a:lstStyle/>
          <a:p>
            <a:r>
              <a:rPr lang="en-US"/>
              <a:t>ESO at 60: Feet on the ground, eyes on the sky</a:t>
            </a:r>
          </a:p>
        </p:txBody>
      </p:sp>
      <p:sp>
        <p:nvSpPr>
          <p:cNvPr id="9" name="Text Placeholder 3">
            <a:extLst>
              <a:ext uri="{FF2B5EF4-FFF2-40B4-BE49-F238E27FC236}">
                <a16:creationId xmlns:a16="http://schemas.microsoft.com/office/drawing/2014/main" id="{3B722FEC-55D3-4352-A295-6D9F9B334503}"/>
              </a:ext>
            </a:extLst>
          </p:cNvPr>
          <p:cNvSpPr txBox="1">
            <a:spLocks/>
          </p:cNvSpPr>
          <p:nvPr/>
        </p:nvSpPr>
        <p:spPr>
          <a:xfrm>
            <a:off x="4201505" y="325550"/>
            <a:ext cx="4132792" cy="3355378"/>
          </a:xfrm>
          <a:prstGeom prst="rect">
            <a:avLst/>
          </a:prstGeom>
        </p:spPr>
        <p:txBody>
          <a:bodyPr lIns="0" tIns="0" rIns="0" bIns="0" anchor="ctr"/>
          <a:lstStyle>
            <a:lvl1pPr marL="0" indent="0" algn="l" defTabSz="685766" rtl="0" eaLnBrk="1" latinLnBrk="0" hangingPunct="1">
              <a:lnSpc>
                <a:spcPct val="100000"/>
              </a:lnSpc>
              <a:spcBef>
                <a:spcPts val="750"/>
              </a:spcBef>
              <a:buClr>
                <a:srgbClr val="0077BE"/>
              </a:buClr>
              <a:buFont typeface="Arial" panose="020B0604020202020204" pitchFamily="34" charset="0"/>
              <a:buNone/>
              <a:defRPr sz="1800" kern="1200">
                <a:solidFill>
                  <a:schemeClr val="tx1"/>
                </a:solidFill>
                <a:latin typeface="+mn-lt"/>
                <a:ea typeface="+mn-ea"/>
                <a:cs typeface="+mn-cs"/>
              </a:defRPr>
            </a:lvl1pPr>
            <a:lvl2pPr marL="514324" indent="-171441" algn="l" defTabSz="685766" rtl="0" eaLnBrk="1" latinLnBrk="0" hangingPunct="1">
              <a:lnSpc>
                <a:spcPts val="2175"/>
              </a:lnSpc>
              <a:spcBef>
                <a:spcPts val="375"/>
              </a:spcBef>
              <a:buClr>
                <a:srgbClr val="FFA400"/>
              </a:buClr>
              <a:buFont typeface="Arial" panose="020B0604020202020204" pitchFamily="34" charset="0"/>
              <a:buChar char="•"/>
              <a:defRPr sz="1500" kern="1200">
                <a:solidFill>
                  <a:schemeClr val="tx1"/>
                </a:solidFill>
                <a:latin typeface="+mn-lt"/>
                <a:ea typeface="+mn-ea"/>
                <a:cs typeface="+mn-cs"/>
              </a:defRPr>
            </a:lvl2pPr>
            <a:lvl3pPr marL="857207" indent="-171441" algn="l" defTabSz="685766" rtl="0" eaLnBrk="1" latinLnBrk="0" hangingPunct="1">
              <a:lnSpc>
                <a:spcPct val="90000"/>
              </a:lnSpc>
              <a:spcBef>
                <a:spcPts val="375"/>
              </a:spcBef>
              <a:buClr>
                <a:srgbClr val="0077BE"/>
              </a:buClr>
              <a:buFont typeface="Arial" panose="020B0604020202020204" pitchFamily="34" charset="0"/>
              <a:buChar char="•"/>
              <a:defRPr sz="1500" kern="1200">
                <a:solidFill>
                  <a:schemeClr val="tx1"/>
                </a:solidFill>
                <a:latin typeface="+mn-lt"/>
                <a:ea typeface="+mn-ea"/>
                <a:cs typeface="+mn-cs"/>
              </a:defRPr>
            </a:lvl3pPr>
            <a:lvl4pPr marL="1200090" indent="-171441" algn="l" defTabSz="685766" rtl="0" eaLnBrk="1" latinLnBrk="0" hangingPunct="1">
              <a:lnSpc>
                <a:spcPct val="90000"/>
              </a:lnSpc>
              <a:spcBef>
                <a:spcPts val="375"/>
              </a:spcBef>
              <a:buClr>
                <a:srgbClr val="0077BE"/>
              </a:buClr>
              <a:buFont typeface="Arial" panose="020B0604020202020204" pitchFamily="34" charset="0"/>
              <a:buChar char="•"/>
              <a:defRPr sz="1350" kern="1200">
                <a:solidFill>
                  <a:schemeClr val="tx1"/>
                </a:solidFill>
                <a:latin typeface="+mn-lt"/>
                <a:ea typeface="+mn-ea"/>
                <a:cs typeface="+mn-cs"/>
              </a:defRPr>
            </a:lvl4pPr>
            <a:lvl5pPr marL="1542973" indent="-171441" algn="l" defTabSz="685766" rtl="0" eaLnBrk="1" latinLnBrk="0" hangingPunct="1">
              <a:lnSpc>
                <a:spcPct val="90000"/>
              </a:lnSpc>
              <a:spcBef>
                <a:spcPts val="375"/>
              </a:spcBef>
              <a:buClr>
                <a:srgbClr val="0077BE"/>
              </a:buClr>
              <a:buFont typeface="Arial" panose="020B0604020202020204" pitchFamily="34" charset="0"/>
              <a:buChar char="•"/>
              <a:defRPr sz="1350" kern="1200">
                <a:solidFill>
                  <a:schemeClr val="tx1"/>
                </a:solidFill>
                <a:latin typeface="+mn-lt"/>
                <a:ea typeface="+mn-ea"/>
                <a:cs typeface="+mn-cs"/>
              </a:defRPr>
            </a:lvl5pPr>
            <a:lvl6pPr marL="1885856"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1"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4"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23850" indent="-323850">
              <a:buFont typeface="Arial" panose="020B0604020202020204" pitchFamily="34" charset="0"/>
              <a:buChar char="•"/>
            </a:pPr>
            <a:r>
              <a:rPr lang="en-US" sz="1200" dirty="0">
                <a:ea typeface="ＭＳ Ｐゴシック"/>
              </a:rPr>
              <a:t>French Members of ESO’s Governing bodies 2022</a:t>
            </a:r>
          </a:p>
          <a:p>
            <a:pPr lvl="1" defTabSz="914400">
              <a:lnSpc>
                <a:spcPct val="100000"/>
              </a:lnSpc>
            </a:pPr>
            <a:r>
              <a:rPr lang="en-US" sz="1200" kern="0" dirty="0">
                <a:ea typeface="ＭＳ Ｐゴシック"/>
                <a:cs typeface="Arial"/>
              </a:rPr>
              <a:t>ESO Council: </a:t>
            </a:r>
            <a:r>
              <a:rPr lang="en-GB" sz="1200" kern="0" dirty="0">
                <a:ea typeface="ＭＳ Ｐゴシック"/>
                <a:cs typeface="Arial"/>
              </a:rPr>
              <a:t>Guy Perrin, </a:t>
            </a:r>
            <a:r>
              <a:rPr lang="en-GB" sz="1200" kern="0" dirty="0" err="1">
                <a:ea typeface="ＭＳ Ｐゴシック"/>
                <a:cs typeface="Arial"/>
              </a:rPr>
              <a:t>Karine</a:t>
            </a:r>
            <a:r>
              <a:rPr lang="en-GB" sz="1200" kern="0" dirty="0">
                <a:ea typeface="ＭＳ Ｐゴシック"/>
                <a:cs typeface="Arial"/>
              </a:rPr>
              <a:t> </a:t>
            </a:r>
            <a:r>
              <a:rPr lang="en-GB" sz="1200" kern="0" dirty="0" err="1">
                <a:ea typeface="ＭＳ Ｐゴシック"/>
                <a:cs typeface="Arial"/>
              </a:rPr>
              <a:t>Perraut</a:t>
            </a:r>
            <a:endParaRPr lang="en-US" sz="1200" kern="0" dirty="0">
              <a:ea typeface="ＭＳ Ｐゴシック"/>
              <a:cs typeface="Arial"/>
            </a:endParaRPr>
          </a:p>
          <a:p>
            <a:pPr lvl="1" defTabSz="914400">
              <a:lnSpc>
                <a:spcPct val="100000"/>
              </a:lnSpc>
            </a:pPr>
            <a:r>
              <a:rPr lang="en-GB" sz="1200" kern="0" dirty="0">
                <a:ea typeface="ＭＳ Ｐゴシック"/>
                <a:cs typeface="Arial"/>
              </a:rPr>
              <a:t>Scientific Technical Committee: Vanessa Hill</a:t>
            </a:r>
          </a:p>
          <a:p>
            <a:pPr lvl="1" defTabSz="914400">
              <a:lnSpc>
                <a:spcPct val="100000"/>
              </a:lnSpc>
            </a:pPr>
            <a:r>
              <a:rPr lang="en-GB" sz="1200" kern="0" dirty="0">
                <a:ea typeface="ＭＳ Ｐゴシック"/>
                <a:cs typeface="Arial"/>
              </a:rPr>
              <a:t>ESAC/ASAC: Anne </a:t>
            </a:r>
            <a:r>
              <a:rPr lang="en-GB" sz="1200" kern="0" dirty="0" err="1">
                <a:ea typeface="ＭＳ Ｐゴシック"/>
                <a:cs typeface="Arial"/>
              </a:rPr>
              <a:t>Dutrey</a:t>
            </a:r>
            <a:r>
              <a:rPr lang="en-GB" sz="1200" kern="0" dirty="0">
                <a:ea typeface="ＭＳ Ｐゴシック"/>
                <a:cs typeface="Arial"/>
              </a:rPr>
              <a:t>, </a:t>
            </a:r>
            <a:r>
              <a:rPr lang="en-GB" sz="1200" kern="0" dirty="0" err="1">
                <a:ea typeface="ＭＳ Ｐゴシック"/>
                <a:cs typeface="Arial"/>
              </a:rPr>
              <a:t>Maryvonne</a:t>
            </a:r>
            <a:r>
              <a:rPr lang="en-GB" sz="1200" kern="0" dirty="0">
                <a:ea typeface="ＭＳ Ｐゴシック"/>
                <a:cs typeface="Arial"/>
              </a:rPr>
              <a:t> </a:t>
            </a:r>
            <a:r>
              <a:rPr lang="en-GB" sz="1200" kern="0" dirty="0" err="1">
                <a:ea typeface="ＭＳ Ｐゴシック"/>
                <a:cs typeface="Arial"/>
              </a:rPr>
              <a:t>Gérin</a:t>
            </a:r>
            <a:endParaRPr lang="en-GB" sz="1200" kern="0" dirty="0">
              <a:ea typeface="ＭＳ Ｐゴシック"/>
              <a:cs typeface="Arial"/>
            </a:endParaRPr>
          </a:p>
          <a:p>
            <a:pPr lvl="1" defTabSz="914400">
              <a:lnSpc>
                <a:spcPct val="100000"/>
              </a:lnSpc>
            </a:pPr>
            <a:r>
              <a:rPr lang="en-GB" sz="1200" kern="0" dirty="0">
                <a:ea typeface="ＭＳ Ｐゴシック"/>
                <a:cs typeface="Arial"/>
              </a:rPr>
              <a:t>Users Committee: Philippe Salomé</a:t>
            </a:r>
            <a:endParaRPr lang="en-US" sz="1200" kern="0" dirty="0">
              <a:ea typeface="ＭＳ Ｐゴシック"/>
              <a:cs typeface="Arial"/>
            </a:endParaRPr>
          </a:p>
          <a:p>
            <a:pPr marL="323850" indent="-323850">
              <a:buFont typeface="Arial" panose="020B0604020202020204" pitchFamily="34" charset="0"/>
              <a:buChar char="•"/>
            </a:pPr>
            <a:r>
              <a:rPr lang="en-US" sz="1200" dirty="0">
                <a:ea typeface="ＭＳ Ｐゴシック"/>
              </a:rPr>
              <a:t>2022 Staff</a:t>
            </a:r>
            <a:endParaRPr lang="en-US" sz="1200" kern="0" dirty="0">
              <a:ea typeface="ＭＳ Ｐゴシック"/>
              <a:cs typeface="Arial"/>
            </a:endParaRPr>
          </a:p>
          <a:p>
            <a:pPr lvl="1" defTabSz="914400">
              <a:lnSpc>
                <a:spcPct val="100000"/>
              </a:lnSpc>
            </a:pPr>
            <a:r>
              <a:rPr lang="en-US" sz="1200" kern="0" dirty="0">
                <a:ea typeface="ＭＳ Ｐゴシック"/>
                <a:cs typeface="Arial"/>
              </a:rPr>
              <a:t>2 Fellows</a:t>
            </a:r>
          </a:p>
          <a:p>
            <a:pPr lvl="1" defTabSz="914400">
              <a:lnSpc>
                <a:spcPct val="100000"/>
              </a:lnSpc>
            </a:pPr>
            <a:r>
              <a:rPr lang="en-US" sz="1200" kern="0" dirty="0">
                <a:ea typeface="ＭＳ Ｐゴシック"/>
                <a:cs typeface="Arial"/>
              </a:rPr>
              <a:t>66 International Staff Members (15%)</a:t>
            </a:r>
          </a:p>
          <a:p>
            <a:pPr lvl="1" defTabSz="914400">
              <a:lnSpc>
                <a:spcPct val="100000"/>
              </a:lnSpc>
            </a:pPr>
            <a:r>
              <a:rPr lang="en-US" sz="1200" kern="0" dirty="0">
                <a:ea typeface="ＭＳ Ｐゴシック"/>
                <a:cs typeface="Arial"/>
              </a:rPr>
              <a:t>5 Associates</a:t>
            </a:r>
          </a:p>
          <a:p>
            <a:pPr lvl="1" defTabSz="914400">
              <a:lnSpc>
                <a:spcPct val="100000"/>
              </a:lnSpc>
            </a:pPr>
            <a:r>
              <a:rPr lang="en-US" sz="1200" kern="0" dirty="0">
                <a:ea typeface="ＭＳ Ｐゴシック"/>
                <a:cs typeface="Arial"/>
              </a:rPr>
              <a:t>6 Students</a:t>
            </a:r>
            <a:endParaRPr lang="en-US" kern="0" dirty="0">
              <a:ea typeface="ＭＳ Ｐゴシック"/>
              <a:cs typeface="Arial"/>
            </a:endParaRPr>
          </a:p>
          <a:p>
            <a:endParaRPr lang="en-US" sz="1200" dirty="0"/>
          </a:p>
        </p:txBody>
      </p:sp>
      <p:pic>
        <p:nvPicPr>
          <p:cNvPr id="2" name="Picture 1">
            <a:extLst>
              <a:ext uri="{FF2B5EF4-FFF2-40B4-BE49-F238E27FC236}">
                <a16:creationId xmlns:a16="http://schemas.microsoft.com/office/drawing/2014/main" id="{1195931A-4E3F-44C2-87CB-B298C288E105}"/>
              </a:ext>
            </a:extLst>
          </p:cNvPr>
          <p:cNvPicPr>
            <a:picLocks noChangeAspect="1"/>
          </p:cNvPicPr>
          <p:nvPr/>
        </p:nvPicPr>
        <p:blipFill>
          <a:blip r:embed="rId4"/>
          <a:stretch>
            <a:fillRect/>
          </a:stretch>
        </p:blipFill>
        <p:spPr>
          <a:xfrm>
            <a:off x="7530178" y="3428082"/>
            <a:ext cx="1304709" cy="1231646"/>
          </a:xfrm>
          <a:prstGeom prst="rect">
            <a:avLst/>
          </a:prstGeom>
        </p:spPr>
      </p:pic>
      <p:sp>
        <p:nvSpPr>
          <p:cNvPr id="4" name="TextBox 3">
            <a:extLst>
              <a:ext uri="{FF2B5EF4-FFF2-40B4-BE49-F238E27FC236}">
                <a16:creationId xmlns:a16="http://schemas.microsoft.com/office/drawing/2014/main" id="{4BBD982C-85B7-4A39-AF63-27F25289E575}"/>
              </a:ext>
            </a:extLst>
          </p:cNvPr>
          <p:cNvSpPr txBox="1"/>
          <p:nvPr/>
        </p:nvSpPr>
        <p:spPr>
          <a:xfrm>
            <a:off x="4114532" y="3428082"/>
            <a:ext cx="3619767" cy="430887"/>
          </a:xfrm>
          <a:prstGeom prst="rect">
            <a:avLst/>
          </a:prstGeom>
        </p:spPr>
        <p:txBody>
          <a:bodyPr wrap="square" lIns="0" tIns="0" rIns="0" bIns="0" rtlCol="0" anchor="ctr">
            <a:spAutoFit/>
          </a:bodyPr>
          <a:lstStyle/>
          <a:p>
            <a:pPr marL="285750" indent="-285750">
              <a:buClr>
                <a:schemeClr val="accent3"/>
              </a:buClr>
              <a:buFont typeface="Arial" panose="020B0604020202020204" pitchFamily="34" charset="0"/>
              <a:buChar char="•"/>
            </a:pPr>
            <a:r>
              <a:rPr lang="en-US" sz="1600" b="1" dirty="0">
                <a:ea typeface="ＭＳ Ｐゴシック"/>
              </a:rPr>
              <a:t>Catherine </a:t>
            </a:r>
            <a:r>
              <a:rPr lang="en-US" sz="1600" b="1" dirty="0" err="1">
                <a:ea typeface="ＭＳ Ｐゴシック"/>
              </a:rPr>
              <a:t>Cesarsky</a:t>
            </a:r>
            <a:r>
              <a:rPr lang="en-US" sz="1200" dirty="0">
                <a:ea typeface="ＭＳ Ｐゴシック"/>
              </a:rPr>
              <a:t>; ESO Director General 1999-2007</a:t>
            </a:r>
            <a:endParaRPr lang="en-GB" sz="1200" dirty="0">
              <a:ea typeface="ＭＳ Ｐゴシック"/>
            </a:endParaRPr>
          </a:p>
        </p:txBody>
      </p:sp>
      <p:sp>
        <p:nvSpPr>
          <p:cNvPr id="10" name="TextBox 9">
            <a:extLst>
              <a:ext uri="{FF2B5EF4-FFF2-40B4-BE49-F238E27FC236}">
                <a16:creationId xmlns:a16="http://schemas.microsoft.com/office/drawing/2014/main" id="{33F7958C-A1B9-410A-A14B-CDF646B59B1D}"/>
              </a:ext>
            </a:extLst>
          </p:cNvPr>
          <p:cNvSpPr txBox="1"/>
          <p:nvPr/>
        </p:nvSpPr>
        <p:spPr>
          <a:xfrm>
            <a:off x="4114532" y="3075044"/>
            <a:ext cx="4068001" cy="207749"/>
          </a:xfrm>
          <a:prstGeom prst="rect">
            <a:avLst/>
          </a:prstGeom>
        </p:spPr>
        <p:txBody>
          <a:bodyPr wrap="square" lIns="0" tIns="0" rIns="0" bIns="0" rtlCol="0" anchor="ctr">
            <a:spAutoFit/>
          </a:bodyPr>
          <a:lstStyle/>
          <a:p>
            <a:pPr marL="285750" indent="-285750">
              <a:buClr>
                <a:schemeClr val="accent3"/>
              </a:buClr>
              <a:buFont typeface="Arial" panose="020B0604020202020204" pitchFamily="34" charset="0"/>
              <a:buChar char="•"/>
            </a:pPr>
            <a:r>
              <a:rPr lang="en-GB" b="1" dirty="0"/>
              <a:t>Michèle </a:t>
            </a:r>
            <a:r>
              <a:rPr lang="en-GB" b="1" dirty="0" err="1"/>
              <a:t>Péron</a:t>
            </a:r>
            <a:r>
              <a:rPr lang="en-GB" b="1" dirty="0"/>
              <a:t>, </a:t>
            </a:r>
            <a:r>
              <a:rPr lang="en-US" sz="1200" dirty="0">
                <a:ea typeface="ＭＳ Ｐゴシック"/>
              </a:rPr>
              <a:t>Director of Engineering</a:t>
            </a:r>
            <a:endParaRPr lang="en-GB" sz="1200" dirty="0">
              <a:ea typeface="ＭＳ Ｐゴシック"/>
            </a:endParaRPr>
          </a:p>
        </p:txBody>
      </p:sp>
    </p:spTree>
    <p:extLst>
      <p:ext uri="{BB962C8B-B14F-4D97-AF65-F5344CB8AC3E}">
        <p14:creationId xmlns:p14="http://schemas.microsoft.com/office/powerpoint/2010/main" val="2964608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DF2232-1B02-407B-ADCC-6F46DF45779D}"/>
              </a:ext>
            </a:extLst>
          </p:cNvPr>
          <p:cNvSpPr>
            <a:spLocks noGrp="1"/>
          </p:cNvSpPr>
          <p:nvPr>
            <p:ph type="title"/>
          </p:nvPr>
        </p:nvSpPr>
        <p:spPr/>
        <p:txBody>
          <a:bodyPr/>
          <a:lstStyle/>
          <a:p>
            <a:r>
              <a:rPr lang="en-US"/>
              <a:t>Contracts and Procurement </a:t>
            </a:r>
          </a:p>
        </p:txBody>
      </p:sp>
      <p:sp>
        <p:nvSpPr>
          <p:cNvPr id="6" name="Text Placeholder 5">
            <a:extLst>
              <a:ext uri="{FF2B5EF4-FFF2-40B4-BE49-F238E27FC236}">
                <a16:creationId xmlns:a16="http://schemas.microsoft.com/office/drawing/2014/main" id="{18F8549C-9C3D-43EA-A5D0-18BF4659166C}"/>
              </a:ext>
            </a:extLst>
          </p:cNvPr>
          <p:cNvSpPr>
            <a:spLocks noGrp="1"/>
          </p:cNvSpPr>
          <p:nvPr>
            <p:ph type="body" sz="quarter" idx="13"/>
          </p:nvPr>
        </p:nvSpPr>
        <p:spPr/>
        <p:txBody>
          <a:bodyPr/>
          <a:lstStyle/>
          <a:p>
            <a:r>
              <a:rPr lang="en-US"/>
              <a:t>ESO at 60: Feet on the ground, eyes on the sky</a:t>
            </a:r>
          </a:p>
        </p:txBody>
      </p:sp>
      <p:sp>
        <p:nvSpPr>
          <p:cNvPr id="8" name="Text Placeholder 1">
            <a:extLst>
              <a:ext uri="{FF2B5EF4-FFF2-40B4-BE49-F238E27FC236}">
                <a16:creationId xmlns:a16="http://schemas.microsoft.com/office/drawing/2014/main" id="{0AE669C1-6E4C-4EA8-8191-B2FD5711AB44}"/>
              </a:ext>
            </a:extLst>
          </p:cNvPr>
          <p:cNvSpPr txBox="1">
            <a:spLocks/>
          </p:cNvSpPr>
          <p:nvPr/>
        </p:nvSpPr>
        <p:spPr>
          <a:xfrm>
            <a:off x="138313" y="1102586"/>
            <a:ext cx="5050733" cy="3249202"/>
          </a:xfrm>
          <a:prstGeom prst="rect">
            <a:avLst/>
          </a:prstGeom>
        </p:spPr>
        <p:txBody>
          <a:bodyPr lIns="0" tIns="0" rIns="0" bIns="0"/>
          <a:lstStyle>
            <a:lvl1pPr marL="171441" indent="-171441" algn="l" defTabSz="685766" rtl="0" eaLnBrk="1" latinLnBrk="0" hangingPunct="1">
              <a:lnSpc>
                <a:spcPct val="100000"/>
              </a:lnSpc>
              <a:spcBef>
                <a:spcPts val="750"/>
              </a:spcBef>
              <a:buClr>
                <a:srgbClr val="0077BE"/>
              </a:buClr>
              <a:buFont typeface="Arial" panose="020B0604020202020204" pitchFamily="34" charset="0"/>
              <a:buChar char="•"/>
              <a:defRPr sz="1800" kern="1200">
                <a:solidFill>
                  <a:schemeClr val="tx1"/>
                </a:solidFill>
                <a:latin typeface="+mn-lt"/>
                <a:ea typeface="+mn-ea"/>
                <a:cs typeface="+mn-cs"/>
              </a:defRPr>
            </a:lvl1pPr>
            <a:lvl2pPr marL="514324" indent="-171441" algn="l" defTabSz="685766" rtl="0" eaLnBrk="1" latinLnBrk="0" hangingPunct="1">
              <a:lnSpc>
                <a:spcPct val="100000"/>
              </a:lnSpc>
              <a:spcBef>
                <a:spcPts val="375"/>
              </a:spcBef>
              <a:buClr>
                <a:srgbClr val="FFA400"/>
              </a:buClr>
              <a:buFont typeface="Arial" panose="020B0604020202020204" pitchFamily="34" charset="0"/>
              <a:buChar char="•"/>
              <a:defRPr sz="1800" kern="1200">
                <a:solidFill>
                  <a:schemeClr val="tx1"/>
                </a:solidFill>
                <a:latin typeface="+mn-lt"/>
                <a:ea typeface="+mn-ea"/>
                <a:cs typeface="+mn-cs"/>
              </a:defRPr>
            </a:lvl2pPr>
            <a:lvl3pPr marL="857207" indent="-171441" algn="l" defTabSz="685766" rtl="0" eaLnBrk="1" latinLnBrk="0" hangingPunct="1">
              <a:lnSpc>
                <a:spcPct val="90000"/>
              </a:lnSpc>
              <a:spcBef>
                <a:spcPts val="375"/>
              </a:spcBef>
              <a:buClr>
                <a:srgbClr val="0077BE"/>
              </a:buClr>
              <a:buFont typeface="Arial" panose="020B0604020202020204" pitchFamily="34" charset="0"/>
              <a:buChar char="•"/>
              <a:defRPr sz="1500" kern="1200">
                <a:solidFill>
                  <a:schemeClr val="tx1"/>
                </a:solidFill>
                <a:latin typeface="+mn-lt"/>
                <a:ea typeface="+mn-ea"/>
                <a:cs typeface="+mn-cs"/>
              </a:defRPr>
            </a:lvl3pPr>
            <a:lvl4pPr marL="1200090" indent="-171441" algn="l" defTabSz="685766" rtl="0" eaLnBrk="1" latinLnBrk="0" hangingPunct="1">
              <a:lnSpc>
                <a:spcPct val="90000"/>
              </a:lnSpc>
              <a:spcBef>
                <a:spcPts val="375"/>
              </a:spcBef>
              <a:buClr>
                <a:srgbClr val="0077BE"/>
              </a:buClr>
              <a:buFont typeface="Arial" panose="020B0604020202020204" pitchFamily="34" charset="0"/>
              <a:buChar char="•"/>
              <a:defRPr sz="1350" kern="1200">
                <a:solidFill>
                  <a:schemeClr val="tx1"/>
                </a:solidFill>
                <a:latin typeface="+mn-lt"/>
                <a:ea typeface="+mn-ea"/>
                <a:cs typeface="+mn-cs"/>
              </a:defRPr>
            </a:lvl4pPr>
            <a:lvl5pPr marL="1542973" indent="-171441" algn="l" defTabSz="685766" rtl="0" eaLnBrk="1" latinLnBrk="0" hangingPunct="1">
              <a:lnSpc>
                <a:spcPct val="90000"/>
              </a:lnSpc>
              <a:spcBef>
                <a:spcPts val="375"/>
              </a:spcBef>
              <a:buClr>
                <a:srgbClr val="0077BE"/>
              </a:buClr>
              <a:buFont typeface="Arial" panose="020B0604020202020204" pitchFamily="34" charset="0"/>
              <a:buChar char="•"/>
              <a:defRPr sz="1350" kern="1200">
                <a:solidFill>
                  <a:schemeClr val="tx1"/>
                </a:solidFill>
                <a:latin typeface="+mn-lt"/>
                <a:ea typeface="+mn-ea"/>
                <a:cs typeface="+mn-cs"/>
              </a:defRPr>
            </a:lvl5pPr>
            <a:lvl6pPr marL="1885856"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1"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4"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23850" indent="-323850" defTabSz="914400"/>
            <a:r>
              <a:rPr lang="en-US" sz="1200" dirty="0">
                <a:ea typeface="ＭＳ Ｐゴシック"/>
              </a:rPr>
              <a:t>2022: 14.84% of Member state yearly + ELT contribution (</a:t>
            </a:r>
            <a:r>
              <a:rPr lang="en-US" sz="1200" kern="0" dirty="0">
                <a:ea typeface="ＭＳ Ｐゴシック"/>
              </a:rPr>
              <a:t>€29.65M)</a:t>
            </a:r>
          </a:p>
          <a:p>
            <a:pPr marL="0" indent="0" algn="ctr" defTabSz="914400">
              <a:buNone/>
            </a:pPr>
            <a:r>
              <a:rPr lang="en-US" sz="1200" b="1" kern="0" dirty="0">
                <a:solidFill>
                  <a:schemeClr val="bg2"/>
                </a:solidFill>
                <a:ea typeface="ＭＳ Ｐゴシック"/>
              </a:rPr>
              <a:t>Industrial Return</a:t>
            </a:r>
          </a:p>
          <a:p>
            <a:pPr marL="323850" indent="-323850" defTabSz="914400"/>
            <a:r>
              <a:rPr lang="en-US" sz="1200" kern="0" dirty="0">
                <a:ea typeface="ＭＳ Ｐゴシック"/>
              </a:rPr>
              <a:t>2021		1.16</a:t>
            </a:r>
          </a:p>
          <a:p>
            <a:pPr marL="323850" indent="-323850" defTabSz="914400"/>
            <a:r>
              <a:rPr lang="en-US" sz="1200" kern="0" dirty="0">
                <a:ea typeface="ＭＳ Ｐゴシック"/>
              </a:rPr>
              <a:t>2012-2021	1.02</a:t>
            </a:r>
          </a:p>
          <a:p>
            <a:pPr marL="323850" indent="-323850" defTabSz="914400"/>
            <a:r>
              <a:rPr lang="en-US" sz="1200" kern="0" dirty="0">
                <a:ea typeface="ＭＳ Ｐゴシック"/>
              </a:rPr>
              <a:t>ESO Target	0.7</a:t>
            </a:r>
          </a:p>
          <a:p>
            <a:pPr marL="0" indent="0" algn="ctr" defTabSz="914400">
              <a:buNone/>
            </a:pPr>
            <a:r>
              <a:rPr lang="en-US" sz="1200" b="1" kern="0" dirty="0">
                <a:solidFill>
                  <a:schemeClr val="bg2"/>
                </a:solidFill>
                <a:ea typeface="ＭＳ Ｐゴシック"/>
              </a:rPr>
              <a:t>Significant Contracts</a:t>
            </a:r>
          </a:p>
          <a:p>
            <a:pPr marL="323850" indent="-323850" defTabSz="914400"/>
            <a:r>
              <a:rPr lang="en-GB" sz="1200" dirty="0"/>
              <a:t>2022: €1.14M  for design, construction, and operation of the CUBES spectrograph</a:t>
            </a:r>
          </a:p>
          <a:p>
            <a:pPr marL="323850" indent="-323850" defTabSz="914400"/>
            <a:r>
              <a:rPr lang="en-GB" sz="1200" dirty="0"/>
              <a:t>2020: €1.4M for construction of the HARMONI instrument</a:t>
            </a:r>
          </a:p>
          <a:p>
            <a:pPr marL="323850" indent="-323850" defTabSz="914400"/>
            <a:r>
              <a:rPr lang="en-GB" sz="1200" dirty="0"/>
              <a:t>2019: €22.8M for the supply of the ELT M5, assembly, and auxiliary equipment (</a:t>
            </a:r>
            <a:r>
              <a:rPr lang="en-GB" sz="1200" i="1" dirty="0"/>
              <a:t>SAFRAN </a:t>
            </a:r>
            <a:r>
              <a:rPr lang="en-GB" sz="1200" i="1" dirty="0" err="1"/>
              <a:t>Reosoc</a:t>
            </a:r>
            <a:r>
              <a:rPr lang="en-GB" sz="1200" i="1" dirty="0"/>
              <a:t> / Mersen </a:t>
            </a:r>
            <a:r>
              <a:rPr lang="en-GB" sz="1200" i="1" dirty="0" err="1"/>
              <a:t>Boostec</a:t>
            </a:r>
            <a:r>
              <a:rPr lang="en-GB" sz="1200" dirty="0"/>
              <a:t>)</a:t>
            </a:r>
          </a:p>
          <a:p>
            <a:pPr marL="323850" indent="-323850" defTabSz="914400"/>
            <a:r>
              <a:rPr lang="en-GB" sz="1200" dirty="0"/>
              <a:t>2017: €69.4M for Phase 1 of ELT mirror polishing (</a:t>
            </a:r>
            <a:r>
              <a:rPr lang="en-GB" sz="1200" i="1" dirty="0"/>
              <a:t>SAFRAN </a:t>
            </a:r>
            <a:r>
              <a:rPr lang="en-GB" sz="1200" i="1" dirty="0" err="1"/>
              <a:t>Reosoc</a:t>
            </a:r>
            <a:r>
              <a:rPr lang="en-GB" sz="1200" dirty="0"/>
              <a:t>)</a:t>
            </a:r>
          </a:p>
          <a:p>
            <a:pPr marL="323850" indent="-323850" defTabSz="914400"/>
            <a:r>
              <a:rPr lang="en-GB" sz="1200" dirty="0"/>
              <a:t>Average total value of contracts per year 2004-2022: ~€14.5M </a:t>
            </a:r>
          </a:p>
        </p:txBody>
      </p:sp>
      <p:pic>
        <p:nvPicPr>
          <p:cNvPr id="9" name="Picture Placeholder 8">
            <a:extLst>
              <a:ext uri="{FF2B5EF4-FFF2-40B4-BE49-F238E27FC236}">
                <a16:creationId xmlns:a16="http://schemas.microsoft.com/office/drawing/2014/main" id="{EAC66D58-A1A1-40F4-AC1A-D0815A6BBA38}"/>
              </a:ext>
            </a:extLst>
          </p:cNvPr>
          <p:cNvPicPr>
            <a:picLocks noGrp="1" noChangeAspect="1"/>
          </p:cNvPicPr>
          <p:nvPr>
            <p:ph type="pic" sz="quarter" idx="15"/>
          </p:nvPr>
        </p:nvPicPr>
        <p:blipFill rotWithShape="1">
          <a:blip r:embed="rId3" cstate="hqprint">
            <a:extLst>
              <a:ext uri="{28A0092B-C50C-407E-A947-70E740481C1C}">
                <a14:useLocalDpi xmlns:a14="http://schemas.microsoft.com/office/drawing/2010/main"/>
              </a:ext>
            </a:extLst>
          </a:blip>
          <a:srcRect/>
          <a:stretch/>
        </p:blipFill>
        <p:spPr>
          <a:xfrm>
            <a:off x="5189046" y="1102586"/>
            <a:ext cx="3706062" cy="3249216"/>
          </a:xfrm>
        </p:spPr>
      </p:pic>
    </p:spTree>
    <p:extLst>
      <p:ext uri="{BB962C8B-B14F-4D97-AF65-F5344CB8AC3E}">
        <p14:creationId xmlns:p14="http://schemas.microsoft.com/office/powerpoint/2010/main" val="3598502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6C6B3A-D260-4CD1-8AA8-3C28B93690A8}"/>
              </a:ext>
            </a:extLst>
          </p:cNvPr>
          <p:cNvSpPr>
            <a:spLocks noGrp="1"/>
          </p:cNvSpPr>
          <p:nvPr>
            <p:ph type="body" sz="quarter" idx="17"/>
          </p:nvPr>
        </p:nvSpPr>
        <p:spPr>
          <a:xfrm>
            <a:off x="404036" y="1181100"/>
            <a:ext cx="4334651" cy="2891179"/>
          </a:xfrm>
        </p:spPr>
        <p:txBody>
          <a:bodyPr/>
          <a:lstStyle/>
          <a:p>
            <a:pPr marL="323850" indent="-323850" defTabSz="914400">
              <a:buFont typeface="Arial" panose="020B0604020202020204" pitchFamily="34" charset="0"/>
              <a:buChar char="•"/>
            </a:pPr>
            <a:r>
              <a:rPr lang="en-US" sz="1200" kern="0">
                <a:ea typeface="ＭＳ Ｐゴシック"/>
                <a:cs typeface="Arial"/>
              </a:rPr>
              <a:t>Observing time of French PIs:</a:t>
            </a:r>
          </a:p>
          <a:p>
            <a:pPr marL="742800" lvl="1" indent="-323850" defTabSz="914400"/>
            <a:r>
              <a:rPr lang="en-US" sz="1200" kern="0">
                <a:ea typeface="ＭＳ Ｐゴシック"/>
                <a:cs typeface="Arial"/>
              </a:rPr>
              <a:t>Ave. requested Hours 	2320.5hours/ semester</a:t>
            </a:r>
          </a:p>
          <a:p>
            <a:pPr marL="742800" lvl="1" indent="-323850" defTabSz="914400"/>
            <a:r>
              <a:rPr lang="en-US" sz="1200" kern="0">
                <a:ea typeface="ＭＳ Ｐゴシック"/>
                <a:cs typeface="Arial"/>
              </a:rPr>
              <a:t>Ave. awarded Hours 	759.1hours/ semester</a:t>
            </a:r>
          </a:p>
          <a:p>
            <a:pPr marL="742800" lvl="1" indent="-323850" defTabSz="914400"/>
            <a:r>
              <a:rPr lang="en-US" sz="1200" kern="0">
                <a:ea typeface="ＭＳ Ｐゴシック"/>
                <a:cs typeface="Arial"/>
              </a:rPr>
              <a:t>France success rate 		0.327</a:t>
            </a:r>
          </a:p>
          <a:p>
            <a:pPr marL="742800" lvl="1" indent="-323850" defTabSz="914400"/>
            <a:r>
              <a:rPr lang="en-US" sz="1200" kern="0">
                <a:ea typeface="ＭＳ Ｐゴシック"/>
                <a:cs typeface="Arial"/>
              </a:rPr>
              <a:t>Average success rate		0.341</a:t>
            </a:r>
          </a:p>
          <a:p>
            <a:pPr marL="323850" indent="-323850" defTabSz="914400">
              <a:buFont typeface="Arial" panose="020B0604020202020204" pitchFamily="34" charset="0"/>
              <a:buChar char="•"/>
            </a:pPr>
            <a:r>
              <a:rPr lang="en-US" sz="1200" kern="0">
                <a:ea typeface="ＭＳ Ｐゴシック"/>
                <a:cs typeface="Arial"/>
              </a:rPr>
              <a:t>Submitted proposals of French PIs: </a:t>
            </a:r>
          </a:p>
          <a:p>
            <a:pPr marL="838174" lvl="1" indent="-323850" defTabSz="914400"/>
            <a:r>
              <a:rPr lang="en-US" sz="1200" kern="0">
                <a:ea typeface="ＭＳ Ｐゴシック"/>
                <a:cs typeface="Arial"/>
              </a:rPr>
              <a:t>Total		1768 (84.2 /semester)</a:t>
            </a:r>
          </a:p>
          <a:p>
            <a:pPr marL="838174" lvl="1" indent="-323850" defTabSz="914400"/>
            <a:r>
              <a:rPr lang="en-US" sz="1200" kern="0">
                <a:ea typeface="ＭＳ Ｐゴシック"/>
                <a:cs typeface="Arial"/>
              </a:rPr>
              <a:t>Average French PIs/ semester	65.4</a:t>
            </a:r>
          </a:p>
          <a:p>
            <a:pPr marL="838174" lvl="1" indent="-323850" defTabSz="914400"/>
            <a:r>
              <a:rPr lang="en-US" sz="1200" kern="0">
                <a:ea typeface="ＭＳ Ｐゴシック"/>
                <a:cs typeface="Arial"/>
              </a:rPr>
              <a:t>Average French </a:t>
            </a:r>
            <a:r>
              <a:rPr lang="en-US" sz="1200" kern="0" err="1">
                <a:ea typeface="ＭＳ Ｐゴシック"/>
                <a:cs typeface="Arial"/>
              </a:rPr>
              <a:t>CoIs</a:t>
            </a:r>
            <a:r>
              <a:rPr lang="en-US" sz="1200" kern="0">
                <a:ea typeface="ＭＳ Ｐゴシック"/>
                <a:cs typeface="Arial"/>
              </a:rPr>
              <a:t>/ semester	236.9</a:t>
            </a:r>
          </a:p>
          <a:p>
            <a:pPr marL="323850" indent="-323850" defTabSz="914400">
              <a:buFont typeface="Arial" panose="020B0604020202020204" pitchFamily="34" charset="0"/>
              <a:buChar char="•"/>
            </a:pPr>
            <a:r>
              <a:rPr lang="en-US" sz="1200" kern="0">
                <a:ea typeface="ＭＳ Ｐゴシック"/>
                <a:cs typeface="Arial"/>
              </a:rPr>
              <a:t>Overall fraction of total request		9.19%</a:t>
            </a:r>
          </a:p>
          <a:p>
            <a:pPr marL="323850" indent="-323850" defTabSz="914400">
              <a:buFont typeface="Arial" panose="020B0604020202020204" pitchFamily="34" charset="0"/>
              <a:buChar char="•"/>
            </a:pPr>
            <a:r>
              <a:rPr lang="en-US" sz="1200" kern="0">
                <a:ea typeface="ＭＳ Ｐゴシック"/>
                <a:cs typeface="Arial"/>
              </a:rPr>
              <a:t>Overall fraction of total allocation 		8.81%</a:t>
            </a:r>
          </a:p>
          <a:p>
            <a:pPr lvl="1" indent="0" defTabSz="914400">
              <a:buNone/>
            </a:pPr>
            <a:endParaRPr lang="en-US" sz="1200" kern="0">
              <a:ea typeface="ＭＳ Ｐゴシック"/>
              <a:cs typeface="Arial"/>
            </a:endParaRPr>
          </a:p>
          <a:p>
            <a:pPr marL="323850" indent="-323850" defTabSz="914400">
              <a:buFont typeface="Arial" panose="020B0604020202020204" pitchFamily="34" charset="0"/>
              <a:buChar char="•"/>
            </a:pPr>
            <a:endParaRPr lang="en-US" sz="1200" kern="0">
              <a:ea typeface="ＭＳ Ｐゴシック"/>
              <a:cs typeface="Arial"/>
            </a:endParaRPr>
          </a:p>
          <a:p>
            <a:pPr marL="418950" lvl="1" indent="0" defTabSz="914400">
              <a:buNone/>
            </a:pPr>
            <a:endParaRPr lang="en-US" sz="1200" kern="0">
              <a:cs typeface="Arial"/>
            </a:endParaRPr>
          </a:p>
          <a:p>
            <a:pPr marL="285750" indent="-285750">
              <a:buFont typeface="Arial" panose="020B0604020202020204" pitchFamily="34" charset="0"/>
              <a:buChar char="•"/>
            </a:pPr>
            <a:endParaRPr lang="en-US" sz="1200"/>
          </a:p>
        </p:txBody>
      </p:sp>
      <p:sp>
        <p:nvSpPr>
          <p:cNvPr id="5" name="Title 4">
            <a:extLst>
              <a:ext uri="{FF2B5EF4-FFF2-40B4-BE49-F238E27FC236}">
                <a16:creationId xmlns:a16="http://schemas.microsoft.com/office/drawing/2014/main" id="{826FCB12-4501-46C2-B76F-9F6DEDFF337C}"/>
              </a:ext>
            </a:extLst>
          </p:cNvPr>
          <p:cNvSpPr>
            <a:spLocks noGrp="1"/>
          </p:cNvSpPr>
          <p:nvPr>
            <p:ph type="title"/>
          </p:nvPr>
        </p:nvSpPr>
        <p:spPr/>
        <p:txBody>
          <a:bodyPr/>
          <a:lstStyle/>
          <a:p>
            <a:r>
              <a:rPr lang="en-US"/>
              <a:t>Observing Time</a:t>
            </a:r>
          </a:p>
        </p:txBody>
      </p:sp>
      <p:sp>
        <p:nvSpPr>
          <p:cNvPr id="6" name="Text Placeholder 5">
            <a:extLst>
              <a:ext uri="{FF2B5EF4-FFF2-40B4-BE49-F238E27FC236}">
                <a16:creationId xmlns:a16="http://schemas.microsoft.com/office/drawing/2014/main" id="{22AA9E5D-A40B-49A5-A725-1A91BA995C24}"/>
              </a:ext>
            </a:extLst>
          </p:cNvPr>
          <p:cNvSpPr>
            <a:spLocks noGrp="1"/>
          </p:cNvSpPr>
          <p:nvPr>
            <p:ph type="body" sz="quarter" idx="13"/>
          </p:nvPr>
        </p:nvSpPr>
        <p:spPr/>
        <p:txBody>
          <a:bodyPr/>
          <a:lstStyle/>
          <a:p>
            <a:r>
              <a:rPr lang="en-US"/>
              <a:t>ESO at 60: Feet on the ground, eyes on the sky</a:t>
            </a:r>
          </a:p>
        </p:txBody>
      </p:sp>
      <p:pic>
        <p:nvPicPr>
          <p:cNvPr id="11" name="Picture 10">
            <a:extLst>
              <a:ext uri="{FF2B5EF4-FFF2-40B4-BE49-F238E27FC236}">
                <a16:creationId xmlns:a16="http://schemas.microsoft.com/office/drawing/2014/main" id="{FAEFFA15-04D8-49C9-B522-8C32C7AFDEE5}"/>
              </a:ext>
            </a:extLst>
          </p:cNvPr>
          <p:cNvPicPr>
            <a:picLocks noChangeAspect="1"/>
          </p:cNvPicPr>
          <p:nvPr/>
        </p:nvPicPr>
        <p:blipFill>
          <a:blip r:embed="rId3"/>
          <a:stretch>
            <a:fillRect/>
          </a:stretch>
        </p:blipFill>
        <p:spPr>
          <a:xfrm>
            <a:off x="4738687" y="1244801"/>
            <a:ext cx="4148454" cy="3121816"/>
          </a:xfrm>
          <a:prstGeom prst="rect">
            <a:avLst/>
          </a:prstGeom>
        </p:spPr>
      </p:pic>
    </p:spTree>
    <p:extLst>
      <p:ext uri="{BB962C8B-B14F-4D97-AF65-F5344CB8AC3E}">
        <p14:creationId xmlns:p14="http://schemas.microsoft.com/office/powerpoint/2010/main" val="2557154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3A9D547C-B05A-DD61-9E24-EAFF93D02120}"/>
              </a:ext>
            </a:extLst>
          </p:cNvPr>
          <p:cNvPicPr>
            <a:picLocks noGrp="1" noChangeAspect="1"/>
          </p:cNvPicPr>
          <p:nvPr>
            <p:ph type="pic" sz="quarter" idx="19"/>
          </p:nvPr>
        </p:nvPicPr>
        <p:blipFill rotWithShape="1">
          <a:blip r:embed="rId3" cstate="hqprint">
            <a:extLst>
              <a:ext uri="{28A0092B-C50C-407E-A947-70E740481C1C}">
                <a14:useLocalDpi xmlns:a14="http://schemas.microsoft.com/office/drawing/2010/main"/>
              </a:ext>
            </a:extLst>
          </a:blip>
          <a:srcRect/>
          <a:stretch/>
        </p:blipFill>
        <p:spPr>
          <a:xfrm>
            <a:off x="3047750" y="0"/>
            <a:ext cx="3276849" cy="2561890"/>
          </a:xfrm>
        </p:spPr>
      </p:pic>
      <p:pic>
        <p:nvPicPr>
          <p:cNvPr id="19" name="Picture Placeholder 18">
            <a:extLst>
              <a:ext uri="{FF2B5EF4-FFF2-40B4-BE49-F238E27FC236}">
                <a16:creationId xmlns:a16="http://schemas.microsoft.com/office/drawing/2014/main" id="{92FE334D-EEE3-AF80-E35E-B9C3010EB8B4}"/>
              </a:ext>
            </a:extLst>
          </p:cNvPr>
          <p:cNvPicPr>
            <a:picLocks noGrp="1" noChangeAspect="1"/>
          </p:cNvPicPr>
          <p:nvPr>
            <p:ph type="pic" sz="quarter" idx="18"/>
          </p:nvPr>
        </p:nvPicPr>
        <p:blipFill>
          <a:blip r:embed="rId4" cstate="hqprint">
            <a:extLst>
              <a:ext uri="{28A0092B-C50C-407E-A947-70E740481C1C}">
                <a14:useLocalDpi xmlns:a14="http://schemas.microsoft.com/office/drawing/2010/main"/>
              </a:ext>
            </a:extLst>
          </a:blip>
          <a:srcRect/>
          <a:stretch>
            <a:fillRect/>
          </a:stretch>
        </p:blipFill>
        <p:spPr/>
      </p:pic>
      <p:pic>
        <p:nvPicPr>
          <p:cNvPr id="17" name="Picture Placeholder 16">
            <a:extLst>
              <a:ext uri="{FF2B5EF4-FFF2-40B4-BE49-F238E27FC236}">
                <a16:creationId xmlns:a16="http://schemas.microsoft.com/office/drawing/2014/main" id="{D47C4B08-55C4-95F8-7DD6-F518383541E8}"/>
              </a:ext>
            </a:extLst>
          </p:cNvPr>
          <p:cNvPicPr>
            <a:picLocks noGrp="1" noChangeAspect="1"/>
          </p:cNvPicPr>
          <p:nvPr>
            <p:ph type="pic" sz="quarter" idx="17"/>
          </p:nvPr>
        </p:nvPicPr>
        <p:blipFill rotWithShape="1">
          <a:blip r:embed="rId5" cstate="hqprint">
            <a:extLst>
              <a:ext uri="{28A0092B-C50C-407E-A947-70E740481C1C}">
                <a14:useLocalDpi xmlns:a14="http://schemas.microsoft.com/office/drawing/2010/main"/>
              </a:ext>
            </a:extLst>
          </a:blip>
          <a:srcRect/>
          <a:stretch/>
        </p:blipFill>
        <p:spPr>
          <a:xfrm>
            <a:off x="-2184" y="-9860"/>
            <a:ext cx="3049200" cy="2571750"/>
          </a:xfrm>
        </p:spPr>
      </p:pic>
      <p:sp>
        <p:nvSpPr>
          <p:cNvPr id="5" name="Text Placeholder 4">
            <a:extLst>
              <a:ext uri="{FF2B5EF4-FFF2-40B4-BE49-F238E27FC236}">
                <a16:creationId xmlns:a16="http://schemas.microsoft.com/office/drawing/2014/main" id="{45CAFD6A-107E-5557-1060-659C7B9A37D8}"/>
              </a:ext>
            </a:extLst>
          </p:cNvPr>
          <p:cNvSpPr>
            <a:spLocks noGrp="1"/>
          </p:cNvSpPr>
          <p:nvPr>
            <p:ph type="body" sz="quarter" idx="11"/>
          </p:nvPr>
        </p:nvSpPr>
        <p:spPr>
          <a:xfrm>
            <a:off x="290548" y="1707307"/>
            <a:ext cx="2463562" cy="689786"/>
          </a:xfrm>
        </p:spPr>
        <p:txBody>
          <a:bodyPr/>
          <a:lstStyle/>
          <a:p>
            <a:pPr algn="r"/>
            <a:r>
              <a:rPr lang="en-US">
                <a:effectLst>
                  <a:outerShdw blurRad="50800" dist="50800" dir="5400000" algn="t" rotWithShape="0">
                    <a:prstClr val="black">
                      <a:alpha val="60000"/>
                    </a:prstClr>
                  </a:outerShdw>
                </a:effectLst>
              </a:rPr>
              <a:t>First image of </a:t>
            </a:r>
            <a:br>
              <a:rPr lang="en-US">
                <a:effectLst>
                  <a:outerShdw blurRad="50800" dist="50800" dir="5400000" algn="t" rotWithShape="0">
                    <a:prstClr val="black">
                      <a:alpha val="60000"/>
                    </a:prstClr>
                  </a:outerShdw>
                </a:effectLst>
              </a:rPr>
            </a:br>
            <a:r>
              <a:rPr lang="en-US">
                <a:effectLst>
                  <a:outerShdw blurRad="50800" dist="50800" dir="5400000" algn="t" rotWithShape="0">
                    <a:prstClr val="black">
                      <a:alpha val="60000"/>
                    </a:prstClr>
                  </a:outerShdw>
                </a:effectLst>
              </a:rPr>
              <a:t>an exoplanet</a:t>
            </a:r>
          </a:p>
        </p:txBody>
      </p:sp>
      <p:pic>
        <p:nvPicPr>
          <p:cNvPr id="23" name="Picture Placeholder 22">
            <a:extLst>
              <a:ext uri="{FF2B5EF4-FFF2-40B4-BE49-F238E27FC236}">
                <a16:creationId xmlns:a16="http://schemas.microsoft.com/office/drawing/2014/main" id="{A86AA4BF-5ADC-B3D0-3998-63DF513A1B39}"/>
              </a:ext>
            </a:extLst>
          </p:cNvPr>
          <p:cNvPicPr>
            <a:picLocks noGrp="1" noChangeAspect="1"/>
          </p:cNvPicPr>
          <p:nvPr>
            <p:ph type="pic" sz="quarter" idx="21"/>
          </p:nvPr>
        </p:nvPicPr>
        <p:blipFill>
          <a:blip r:embed="rId6" cstate="hqprint">
            <a:extLst>
              <a:ext uri="{28A0092B-C50C-407E-A947-70E740481C1C}">
                <a14:useLocalDpi xmlns:a14="http://schemas.microsoft.com/office/drawing/2010/main"/>
              </a:ext>
            </a:extLst>
          </a:blip>
          <a:srcRect/>
          <a:stretch>
            <a:fillRect/>
          </a:stretch>
        </p:blipFill>
        <p:spPr/>
      </p:pic>
      <p:pic>
        <p:nvPicPr>
          <p:cNvPr id="25" name="Picture Placeholder 24">
            <a:extLst>
              <a:ext uri="{FF2B5EF4-FFF2-40B4-BE49-F238E27FC236}">
                <a16:creationId xmlns:a16="http://schemas.microsoft.com/office/drawing/2014/main" id="{42B98356-5A00-7314-AE9F-27819593A292}"/>
              </a:ext>
            </a:extLst>
          </p:cNvPr>
          <p:cNvPicPr>
            <a:picLocks noGrp="1" noChangeAspect="1"/>
          </p:cNvPicPr>
          <p:nvPr>
            <p:ph type="pic" sz="quarter" idx="22"/>
          </p:nvPr>
        </p:nvPicPr>
        <p:blipFill>
          <a:blip r:embed="rId7" cstate="hqprint">
            <a:extLst>
              <a:ext uri="{28A0092B-C50C-407E-A947-70E740481C1C}">
                <a14:useLocalDpi xmlns:a14="http://schemas.microsoft.com/office/drawing/2010/main"/>
              </a:ext>
            </a:extLst>
          </a:blip>
          <a:srcRect/>
          <a:stretch>
            <a:fillRect/>
          </a:stretch>
        </p:blipFill>
        <p:spPr/>
      </p:pic>
      <p:pic>
        <p:nvPicPr>
          <p:cNvPr id="21" name="Picture Placeholder 20">
            <a:extLst>
              <a:ext uri="{FF2B5EF4-FFF2-40B4-BE49-F238E27FC236}">
                <a16:creationId xmlns:a16="http://schemas.microsoft.com/office/drawing/2014/main" id="{AFBF18C4-3E3B-6778-8FB8-3BD68FC4F24F}"/>
              </a:ext>
            </a:extLst>
          </p:cNvPr>
          <p:cNvPicPr>
            <a:picLocks noGrp="1" noChangeAspect="1"/>
          </p:cNvPicPr>
          <p:nvPr>
            <p:ph type="pic" sz="quarter" idx="23"/>
          </p:nvPr>
        </p:nvPicPr>
        <p:blipFill>
          <a:blip r:embed="rId8" cstate="hqprint">
            <a:extLst>
              <a:ext uri="{28A0092B-C50C-407E-A947-70E740481C1C}">
                <a14:useLocalDpi xmlns:a14="http://schemas.microsoft.com/office/drawing/2010/main"/>
              </a:ext>
            </a:extLst>
          </a:blip>
          <a:srcRect/>
          <a:stretch>
            <a:fillRect/>
          </a:stretch>
        </p:blipFill>
        <p:spPr/>
      </p:pic>
      <p:sp>
        <p:nvSpPr>
          <p:cNvPr id="9" name="Text Placeholder 8">
            <a:extLst>
              <a:ext uri="{FF2B5EF4-FFF2-40B4-BE49-F238E27FC236}">
                <a16:creationId xmlns:a16="http://schemas.microsoft.com/office/drawing/2014/main" id="{95FF4B47-E6F0-EE19-7041-ABBB5A29434E}"/>
              </a:ext>
            </a:extLst>
          </p:cNvPr>
          <p:cNvSpPr>
            <a:spLocks noGrp="1"/>
          </p:cNvSpPr>
          <p:nvPr>
            <p:ph type="body" sz="quarter" idx="24"/>
          </p:nvPr>
        </p:nvSpPr>
        <p:spPr>
          <a:xfrm>
            <a:off x="3184508" y="1610885"/>
            <a:ext cx="2619273" cy="662614"/>
          </a:xfrm>
        </p:spPr>
        <p:txBody>
          <a:bodyPr/>
          <a:lstStyle/>
          <a:p>
            <a:r>
              <a:rPr lang="en-US">
                <a:effectLst>
                  <a:outerShdw blurRad="50800" dist="50800" dir="5400000" algn="t" rotWithShape="0">
                    <a:prstClr val="black">
                      <a:alpha val="60000"/>
                    </a:prstClr>
                  </a:outerShdw>
                </a:effectLst>
              </a:rPr>
              <a:t>Closest exoplanet to us</a:t>
            </a:r>
          </a:p>
        </p:txBody>
      </p:sp>
      <p:sp>
        <p:nvSpPr>
          <p:cNvPr id="10" name="Text Placeholder 9">
            <a:extLst>
              <a:ext uri="{FF2B5EF4-FFF2-40B4-BE49-F238E27FC236}">
                <a16:creationId xmlns:a16="http://schemas.microsoft.com/office/drawing/2014/main" id="{19239A62-ABFE-9057-885C-44CE04318812}"/>
              </a:ext>
            </a:extLst>
          </p:cNvPr>
          <p:cNvSpPr>
            <a:spLocks noGrp="1"/>
          </p:cNvSpPr>
          <p:nvPr>
            <p:ph type="body" sz="quarter" idx="25"/>
          </p:nvPr>
        </p:nvSpPr>
        <p:spPr>
          <a:xfrm>
            <a:off x="6329151" y="1610885"/>
            <a:ext cx="2459938" cy="662614"/>
          </a:xfrm>
        </p:spPr>
        <p:txBody>
          <a:bodyPr/>
          <a:lstStyle/>
          <a:p>
            <a:r>
              <a:rPr lang="en-US">
                <a:effectLst>
                  <a:outerShdw blurRad="50800" dist="50800" dir="5400000" algn="t" rotWithShape="0">
                    <a:prstClr val="black">
                      <a:alpha val="60000"/>
                    </a:prstClr>
                  </a:outerShdw>
                </a:effectLst>
              </a:rPr>
              <a:t>Planet formation</a:t>
            </a:r>
          </a:p>
        </p:txBody>
      </p:sp>
      <p:sp>
        <p:nvSpPr>
          <p:cNvPr id="11" name="Text Placeholder 10">
            <a:extLst>
              <a:ext uri="{FF2B5EF4-FFF2-40B4-BE49-F238E27FC236}">
                <a16:creationId xmlns:a16="http://schemas.microsoft.com/office/drawing/2014/main" id="{4725F8C6-6F75-3725-5DE5-8BFEECB6ADBC}"/>
              </a:ext>
            </a:extLst>
          </p:cNvPr>
          <p:cNvSpPr>
            <a:spLocks noGrp="1"/>
          </p:cNvSpPr>
          <p:nvPr>
            <p:ph type="body" sz="quarter" idx="26"/>
          </p:nvPr>
        </p:nvSpPr>
        <p:spPr>
          <a:xfrm>
            <a:off x="383970" y="4048017"/>
            <a:ext cx="2622753" cy="765391"/>
          </a:xfrm>
        </p:spPr>
        <p:txBody>
          <a:bodyPr/>
          <a:lstStyle/>
          <a:p>
            <a:r>
              <a:rPr lang="en-US">
                <a:effectLst>
                  <a:outerShdw blurRad="50800" dist="50800" dir="5400000" algn="t" rotWithShape="0">
                    <a:prstClr val="black">
                      <a:alpha val="60000"/>
                    </a:prstClr>
                  </a:outerShdw>
                </a:effectLst>
              </a:rPr>
              <a:t>First image of </a:t>
            </a:r>
            <a:br>
              <a:rPr lang="en-US">
                <a:effectLst>
                  <a:outerShdw blurRad="50800" dist="50800" dir="5400000" algn="t" rotWithShape="0">
                    <a:prstClr val="black">
                      <a:alpha val="60000"/>
                    </a:prstClr>
                  </a:outerShdw>
                </a:effectLst>
              </a:rPr>
            </a:br>
            <a:r>
              <a:rPr lang="en-US">
                <a:effectLst>
                  <a:outerShdw blurRad="50800" dist="50800" dir="5400000" algn="t" rotWithShape="0">
                    <a:prstClr val="black">
                      <a:alpha val="60000"/>
                    </a:prstClr>
                  </a:outerShdw>
                </a:effectLst>
              </a:rPr>
              <a:t>a black hole </a:t>
            </a:r>
          </a:p>
        </p:txBody>
      </p:sp>
      <p:sp>
        <p:nvSpPr>
          <p:cNvPr id="12" name="Text Placeholder 11">
            <a:extLst>
              <a:ext uri="{FF2B5EF4-FFF2-40B4-BE49-F238E27FC236}">
                <a16:creationId xmlns:a16="http://schemas.microsoft.com/office/drawing/2014/main" id="{BE3E47E7-DDC9-3578-683E-D006854E4DEB}"/>
              </a:ext>
            </a:extLst>
          </p:cNvPr>
          <p:cNvSpPr>
            <a:spLocks noGrp="1"/>
          </p:cNvSpPr>
          <p:nvPr>
            <p:ph type="body" sz="quarter" idx="27"/>
          </p:nvPr>
        </p:nvSpPr>
        <p:spPr>
          <a:xfrm>
            <a:off x="3226911" y="4022508"/>
            <a:ext cx="2754064" cy="765392"/>
          </a:xfrm>
        </p:spPr>
        <p:txBody>
          <a:bodyPr/>
          <a:lstStyle/>
          <a:p>
            <a:r>
              <a:rPr lang="en-US">
                <a:effectLst>
                  <a:outerShdw blurRad="50800" dist="50800" dir="5400000" algn="t" rotWithShape="0">
                    <a:prstClr val="black">
                      <a:alpha val="60000"/>
                    </a:prstClr>
                  </a:outerShdw>
                </a:effectLst>
              </a:rPr>
              <a:t>Black hole at the </a:t>
            </a:r>
            <a:r>
              <a:rPr lang="en-US" err="1">
                <a:effectLst>
                  <a:outerShdw blurRad="50800" dist="50800" dir="5400000" algn="t" rotWithShape="0">
                    <a:prstClr val="black">
                      <a:alpha val="60000"/>
                    </a:prstClr>
                  </a:outerShdw>
                </a:effectLst>
              </a:rPr>
              <a:t>centre</a:t>
            </a:r>
            <a:r>
              <a:rPr lang="en-US">
                <a:effectLst>
                  <a:outerShdw blurRad="50800" dist="50800" dir="5400000" algn="t" rotWithShape="0">
                    <a:prstClr val="black">
                      <a:alpha val="60000"/>
                    </a:prstClr>
                  </a:outerShdw>
                </a:effectLst>
              </a:rPr>
              <a:t> of the Milky Way</a:t>
            </a:r>
          </a:p>
        </p:txBody>
      </p:sp>
      <p:sp>
        <p:nvSpPr>
          <p:cNvPr id="13" name="Text Placeholder 12">
            <a:extLst>
              <a:ext uri="{FF2B5EF4-FFF2-40B4-BE49-F238E27FC236}">
                <a16:creationId xmlns:a16="http://schemas.microsoft.com/office/drawing/2014/main" id="{78719330-F2AA-6F64-D82F-4BA0D15A2CE5}"/>
              </a:ext>
            </a:extLst>
          </p:cNvPr>
          <p:cNvSpPr>
            <a:spLocks noGrp="1"/>
          </p:cNvSpPr>
          <p:nvPr>
            <p:ph type="body" sz="quarter" idx="28"/>
          </p:nvPr>
        </p:nvSpPr>
        <p:spPr>
          <a:xfrm>
            <a:off x="6324600" y="3994785"/>
            <a:ext cx="2459938" cy="765392"/>
          </a:xfrm>
        </p:spPr>
        <p:txBody>
          <a:bodyPr/>
          <a:lstStyle/>
          <a:p>
            <a:r>
              <a:rPr lang="en-US">
                <a:effectLst>
                  <a:outerShdw blurRad="50800" dist="50800" dir="5400000" algn="t" rotWithShape="0">
                    <a:prstClr val="black">
                      <a:alpha val="60000"/>
                    </a:prstClr>
                  </a:outerShdw>
                </a:effectLst>
              </a:rPr>
              <a:t>Accelerating Universe</a:t>
            </a:r>
          </a:p>
        </p:txBody>
      </p:sp>
      <p:pic>
        <p:nvPicPr>
          <p:cNvPr id="2" name="Immagine 6">
            <a:extLst>
              <a:ext uri="{FF2B5EF4-FFF2-40B4-BE49-F238E27FC236}">
                <a16:creationId xmlns:a16="http://schemas.microsoft.com/office/drawing/2014/main" id="{80BAA62E-54EC-CEB5-9F1A-FC1F07C86CCA}"/>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8041052" y="314801"/>
            <a:ext cx="780863" cy="535663"/>
          </a:xfrm>
          <a:prstGeom prst="rect">
            <a:avLst/>
          </a:prstGeom>
        </p:spPr>
      </p:pic>
    </p:spTree>
    <p:extLst>
      <p:ext uri="{BB962C8B-B14F-4D97-AF65-F5344CB8AC3E}">
        <p14:creationId xmlns:p14="http://schemas.microsoft.com/office/powerpoint/2010/main" val="300402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AE7784-8E0C-4A43-8383-8099520CF6DC}"/>
              </a:ext>
            </a:extLst>
          </p:cNvPr>
          <p:cNvSpPr>
            <a:spLocks noGrp="1"/>
          </p:cNvSpPr>
          <p:nvPr>
            <p:ph type="title"/>
          </p:nvPr>
        </p:nvSpPr>
        <p:spPr/>
        <p:txBody>
          <a:bodyPr/>
          <a:lstStyle/>
          <a:p>
            <a:r>
              <a:rPr lang="en-US"/>
              <a:t>ALMA Observing Time</a:t>
            </a:r>
          </a:p>
        </p:txBody>
      </p:sp>
      <p:sp>
        <p:nvSpPr>
          <p:cNvPr id="6" name="Text Placeholder 5">
            <a:extLst>
              <a:ext uri="{FF2B5EF4-FFF2-40B4-BE49-F238E27FC236}">
                <a16:creationId xmlns:a16="http://schemas.microsoft.com/office/drawing/2014/main" id="{F469E624-64A3-4B24-8B23-BD551F14206D}"/>
              </a:ext>
            </a:extLst>
          </p:cNvPr>
          <p:cNvSpPr>
            <a:spLocks noGrp="1"/>
          </p:cNvSpPr>
          <p:nvPr>
            <p:ph type="body" sz="quarter" idx="13"/>
          </p:nvPr>
        </p:nvSpPr>
        <p:spPr/>
        <p:txBody>
          <a:bodyPr/>
          <a:lstStyle/>
          <a:p>
            <a:r>
              <a:rPr lang="en-US"/>
              <a:t>ESO at 60: Feet on the ground, eyes on the sky</a:t>
            </a:r>
          </a:p>
        </p:txBody>
      </p:sp>
      <p:sp>
        <p:nvSpPr>
          <p:cNvPr id="9" name="Text Placeholder 3">
            <a:extLst>
              <a:ext uri="{FF2B5EF4-FFF2-40B4-BE49-F238E27FC236}">
                <a16:creationId xmlns:a16="http://schemas.microsoft.com/office/drawing/2014/main" id="{2106A415-0B01-49E6-BC86-64434BC6F1BE}"/>
              </a:ext>
            </a:extLst>
          </p:cNvPr>
          <p:cNvSpPr txBox="1">
            <a:spLocks/>
          </p:cNvSpPr>
          <p:nvPr/>
        </p:nvSpPr>
        <p:spPr>
          <a:xfrm>
            <a:off x="340380" y="1351756"/>
            <a:ext cx="3996951" cy="2908300"/>
          </a:xfrm>
          <a:prstGeom prst="rect">
            <a:avLst/>
          </a:prstGeom>
        </p:spPr>
        <p:txBody>
          <a:bodyPr lIns="0" tIns="0" rIns="0" bIns="0" anchor="ctr"/>
          <a:lstStyle>
            <a:lvl1pPr marL="0" indent="0" algn="l" defTabSz="685766" rtl="0" eaLnBrk="1" latinLnBrk="0" hangingPunct="1">
              <a:lnSpc>
                <a:spcPct val="100000"/>
              </a:lnSpc>
              <a:spcBef>
                <a:spcPts val="750"/>
              </a:spcBef>
              <a:buClr>
                <a:srgbClr val="0077BE"/>
              </a:buClr>
              <a:buFont typeface="Arial" panose="020B0604020202020204" pitchFamily="34" charset="0"/>
              <a:buNone/>
              <a:defRPr sz="1800" kern="1200">
                <a:solidFill>
                  <a:schemeClr val="tx1"/>
                </a:solidFill>
                <a:latin typeface="+mn-lt"/>
                <a:ea typeface="+mn-ea"/>
                <a:cs typeface="+mn-cs"/>
              </a:defRPr>
            </a:lvl1pPr>
            <a:lvl2pPr marL="514324" indent="-171441" algn="l" defTabSz="685766" rtl="0" eaLnBrk="1" latinLnBrk="0" hangingPunct="1">
              <a:lnSpc>
                <a:spcPts val="2175"/>
              </a:lnSpc>
              <a:spcBef>
                <a:spcPts val="375"/>
              </a:spcBef>
              <a:buClr>
                <a:srgbClr val="FFA400"/>
              </a:buClr>
              <a:buFont typeface="Arial" panose="020B0604020202020204" pitchFamily="34" charset="0"/>
              <a:buChar char="•"/>
              <a:defRPr sz="1500" kern="1200">
                <a:solidFill>
                  <a:schemeClr val="tx1"/>
                </a:solidFill>
                <a:latin typeface="+mn-lt"/>
                <a:ea typeface="+mn-ea"/>
                <a:cs typeface="+mn-cs"/>
              </a:defRPr>
            </a:lvl2pPr>
            <a:lvl3pPr marL="857207" indent="-171441" algn="l" defTabSz="685766" rtl="0" eaLnBrk="1" latinLnBrk="0" hangingPunct="1">
              <a:lnSpc>
                <a:spcPct val="90000"/>
              </a:lnSpc>
              <a:spcBef>
                <a:spcPts val="375"/>
              </a:spcBef>
              <a:buClr>
                <a:srgbClr val="0077BE"/>
              </a:buClr>
              <a:buFont typeface="Arial" panose="020B0604020202020204" pitchFamily="34" charset="0"/>
              <a:buChar char="•"/>
              <a:defRPr sz="1500" kern="1200">
                <a:solidFill>
                  <a:schemeClr val="tx1"/>
                </a:solidFill>
                <a:latin typeface="+mn-lt"/>
                <a:ea typeface="+mn-ea"/>
                <a:cs typeface="+mn-cs"/>
              </a:defRPr>
            </a:lvl3pPr>
            <a:lvl4pPr marL="1200090" indent="-171441" algn="l" defTabSz="685766" rtl="0" eaLnBrk="1" latinLnBrk="0" hangingPunct="1">
              <a:lnSpc>
                <a:spcPct val="90000"/>
              </a:lnSpc>
              <a:spcBef>
                <a:spcPts val="375"/>
              </a:spcBef>
              <a:buClr>
                <a:srgbClr val="0077BE"/>
              </a:buClr>
              <a:buFont typeface="Arial" panose="020B0604020202020204" pitchFamily="34" charset="0"/>
              <a:buChar char="•"/>
              <a:defRPr sz="1350" kern="1200">
                <a:solidFill>
                  <a:schemeClr val="tx1"/>
                </a:solidFill>
                <a:latin typeface="+mn-lt"/>
                <a:ea typeface="+mn-ea"/>
                <a:cs typeface="+mn-cs"/>
              </a:defRPr>
            </a:lvl4pPr>
            <a:lvl5pPr marL="1542973" indent="-171441" algn="l" defTabSz="685766" rtl="0" eaLnBrk="1" latinLnBrk="0" hangingPunct="1">
              <a:lnSpc>
                <a:spcPct val="90000"/>
              </a:lnSpc>
              <a:spcBef>
                <a:spcPts val="375"/>
              </a:spcBef>
              <a:buClr>
                <a:srgbClr val="0077BE"/>
              </a:buClr>
              <a:buFont typeface="Arial" panose="020B0604020202020204" pitchFamily="34" charset="0"/>
              <a:buChar char="•"/>
              <a:defRPr sz="1350" kern="1200">
                <a:solidFill>
                  <a:schemeClr val="tx1"/>
                </a:solidFill>
                <a:latin typeface="+mn-lt"/>
                <a:ea typeface="+mn-ea"/>
                <a:cs typeface="+mn-cs"/>
              </a:defRPr>
            </a:lvl5pPr>
            <a:lvl6pPr marL="1885856"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1"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4"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defTabSz="914400">
              <a:buFont typeface="Arial" panose="020B0604020202020204" pitchFamily="34" charset="0"/>
              <a:buChar char="•"/>
            </a:pPr>
            <a:r>
              <a:rPr lang="en-US" sz="1200" kern="0">
                <a:ea typeface="ＭＳ Ｐゴシック"/>
              </a:rPr>
              <a:t>Requested time</a:t>
            </a:r>
          </a:p>
          <a:p>
            <a:pPr marL="857224" lvl="1" indent="-342900" defTabSz="914400"/>
            <a:r>
              <a:rPr lang="en-US" sz="1200" kern="0">
                <a:ea typeface="ＭＳ Ｐゴシック"/>
              </a:rPr>
              <a:t>Cycle 1		1148.43 hours</a:t>
            </a:r>
          </a:p>
          <a:p>
            <a:pPr marL="857224" lvl="1" indent="-342900" defTabSz="914400"/>
            <a:r>
              <a:rPr lang="en-US" sz="1200" kern="0">
                <a:ea typeface="ＭＳ Ｐゴシック"/>
              </a:rPr>
              <a:t>Cycle 9		8070.83 hours</a:t>
            </a:r>
          </a:p>
          <a:p>
            <a:pPr marL="342900" indent="-342900" defTabSz="914400">
              <a:buFont typeface="Arial" panose="020B0604020202020204" pitchFamily="34" charset="0"/>
              <a:buChar char="•"/>
            </a:pPr>
            <a:r>
              <a:rPr lang="en-US" sz="1200" kern="0">
                <a:ea typeface="ＭＳ Ｐゴシック"/>
                <a:cs typeface="+mn-lt"/>
              </a:rPr>
              <a:t>Approved time</a:t>
            </a:r>
          </a:p>
          <a:p>
            <a:pPr marL="857224" lvl="1" indent="-342900" defTabSz="914400"/>
            <a:r>
              <a:rPr lang="en-US" sz="1200" kern="0">
                <a:ea typeface="ＭＳ Ｐゴシック"/>
                <a:cs typeface="+mn-lt"/>
              </a:rPr>
              <a:t>Cycle 1		257.2 hours</a:t>
            </a:r>
          </a:p>
          <a:p>
            <a:pPr marL="857224" lvl="1" indent="-342900" defTabSz="914400"/>
            <a:r>
              <a:rPr lang="en-US" sz="1200" kern="0">
                <a:ea typeface="ＭＳ Ｐゴシック"/>
                <a:cs typeface="+mn-lt"/>
              </a:rPr>
              <a:t>Cycle 9 		1423.1 hours</a:t>
            </a:r>
          </a:p>
        </p:txBody>
      </p:sp>
      <p:graphicFrame>
        <p:nvGraphicFramePr>
          <p:cNvPr id="7" name="Picture Placeholder 6">
            <a:extLst>
              <a:ext uri="{FF2B5EF4-FFF2-40B4-BE49-F238E27FC236}">
                <a16:creationId xmlns:a16="http://schemas.microsoft.com/office/drawing/2014/main" id="{7C1803EA-DAD2-45B5-8437-C08087B33CB5}"/>
              </a:ext>
            </a:extLst>
          </p:cNvPr>
          <p:cNvGraphicFramePr>
            <a:graphicFrameLocks noGrp="1"/>
          </p:cNvGraphicFramePr>
          <p:nvPr>
            <p:ph type="pic" sz="quarter" idx="15"/>
          </p:nvPr>
        </p:nvGraphicFramePr>
        <p:xfrm>
          <a:off x="4337331" y="1181100"/>
          <a:ext cx="4466289" cy="32496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90452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C01013-0F67-408A-82CA-9CE7BB4935B9}"/>
              </a:ext>
            </a:extLst>
          </p:cNvPr>
          <p:cNvSpPr>
            <a:spLocks noGrp="1"/>
          </p:cNvSpPr>
          <p:nvPr>
            <p:ph type="body" sz="quarter" idx="18"/>
          </p:nvPr>
        </p:nvSpPr>
        <p:spPr>
          <a:xfrm>
            <a:off x="4740757" y="1670127"/>
            <a:ext cx="3698347" cy="2383072"/>
          </a:xfrm>
        </p:spPr>
        <p:txBody>
          <a:bodyPr/>
          <a:lstStyle/>
          <a:p>
            <a:pPr marL="323850" indent="-323850">
              <a:buFont typeface="Arial" panose="020B0604020202020204" pitchFamily="34" charset="0"/>
              <a:buChar char="•"/>
            </a:pPr>
            <a:r>
              <a:rPr lang="en-US" sz="1400" dirty="0">
                <a:ea typeface="ＭＳ Ｐゴシック"/>
              </a:rPr>
              <a:t>2021: 381 papers using ESO Data were published with authors in French institutions, of which 85 were First Authors </a:t>
            </a:r>
            <a:endParaRPr lang="en-US" sz="1400" dirty="0">
              <a:ea typeface="ＭＳ Ｐゴシック"/>
              <a:cs typeface="Arial"/>
            </a:endParaRPr>
          </a:p>
          <a:p>
            <a:pPr marL="323850" indent="-323850">
              <a:buFont typeface="Arial" panose="020B0604020202020204" pitchFamily="34" charset="0"/>
              <a:buChar char="•"/>
            </a:pPr>
            <a:r>
              <a:rPr lang="en-US" sz="1400" dirty="0">
                <a:ea typeface="ＭＳ Ｐゴシック"/>
              </a:rPr>
              <a:t>32.1% of publications using ESO data over the last 10 years involve authors (PI and COI authors) in French institutions </a:t>
            </a:r>
          </a:p>
          <a:p>
            <a:pPr marL="323850" indent="-323850">
              <a:buFont typeface="Arial" panose="020B0604020202020204" pitchFamily="34" charset="0"/>
              <a:buChar char="•"/>
            </a:pPr>
            <a:endParaRPr lang="en-US" sz="1400" dirty="0">
              <a:ea typeface="ＭＳ Ｐゴシック"/>
              <a:cs typeface="Arial"/>
            </a:endParaRPr>
          </a:p>
          <a:p>
            <a:pPr marL="323850" indent="-323850">
              <a:buFont typeface="Arial" panose="020B0604020202020204" pitchFamily="34" charset="0"/>
              <a:buChar char="•"/>
            </a:pPr>
            <a:endParaRPr lang="en-US" sz="1400" dirty="0">
              <a:ea typeface="ＭＳ Ｐゴシック"/>
              <a:cs typeface="Arial"/>
            </a:endParaRPr>
          </a:p>
          <a:p>
            <a:pPr marL="323850" indent="-323850">
              <a:buFont typeface="Arial" panose="020B0604020202020204" pitchFamily="34" charset="0"/>
              <a:buChar char="•"/>
            </a:pPr>
            <a:r>
              <a:rPr lang="en-US" sz="1400" dirty="0">
                <a:ea typeface="ＭＳ Ｐゴシック"/>
                <a:cs typeface="Arial"/>
              </a:rPr>
              <a:t>An average of 449 news articles are published every year in France that mention ESO</a:t>
            </a:r>
          </a:p>
          <a:p>
            <a:endParaRPr lang="en-US" dirty="0"/>
          </a:p>
          <a:p>
            <a:endParaRPr lang="en-US" dirty="0"/>
          </a:p>
        </p:txBody>
      </p:sp>
      <p:sp>
        <p:nvSpPr>
          <p:cNvPr id="5" name="Title 4">
            <a:extLst>
              <a:ext uri="{FF2B5EF4-FFF2-40B4-BE49-F238E27FC236}">
                <a16:creationId xmlns:a16="http://schemas.microsoft.com/office/drawing/2014/main" id="{466B41E5-8C51-4B26-8119-32F6B49441CD}"/>
              </a:ext>
            </a:extLst>
          </p:cNvPr>
          <p:cNvSpPr>
            <a:spLocks noGrp="1"/>
          </p:cNvSpPr>
          <p:nvPr>
            <p:ph type="title"/>
          </p:nvPr>
        </p:nvSpPr>
        <p:spPr/>
        <p:txBody>
          <a:bodyPr/>
          <a:lstStyle/>
          <a:p>
            <a:r>
              <a:rPr lang="en-US" dirty="0"/>
              <a:t>Publications &amp; media</a:t>
            </a:r>
          </a:p>
        </p:txBody>
      </p:sp>
      <p:sp>
        <p:nvSpPr>
          <p:cNvPr id="6" name="Text Placeholder 5">
            <a:extLst>
              <a:ext uri="{FF2B5EF4-FFF2-40B4-BE49-F238E27FC236}">
                <a16:creationId xmlns:a16="http://schemas.microsoft.com/office/drawing/2014/main" id="{BA63AC75-9A6F-444D-ACA3-4E3D7BF7A3AC}"/>
              </a:ext>
            </a:extLst>
          </p:cNvPr>
          <p:cNvSpPr>
            <a:spLocks noGrp="1"/>
          </p:cNvSpPr>
          <p:nvPr>
            <p:ph type="body" sz="quarter" idx="13"/>
          </p:nvPr>
        </p:nvSpPr>
        <p:spPr/>
        <p:txBody>
          <a:bodyPr/>
          <a:lstStyle/>
          <a:p>
            <a:r>
              <a:rPr lang="en-US"/>
              <a:t>ESO at 60: Feet on the ground, eyes on the sky</a:t>
            </a:r>
          </a:p>
        </p:txBody>
      </p:sp>
      <p:graphicFrame>
        <p:nvGraphicFramePr>
          <p:cNvPr id="8" name="Picture Placeholder 7">
            <a:extLst>
              <a:ext uri="{FF2B5EF4-FFF2-40B4-BE49-F238E27FC236}">
                <a16:creationId xmlns:a16="http://schemas.microsoft.com/office/drawing/2014/main" id="{9EB9BD39-F0EB-4BFC-9232-36B6AA542AFB}"/>
              </a:ext>
            </a:extLst>
          </p:cNvPr>
          <p:cNvGraphicFramePr>
            <a:graphicFrameLocks noGrp="1"/>
          </p:cNvGraphicFramePr>
          <p:nvPr>
            <p:ph type="pic" sz="quarter" idx="15"/>
          </p:nvPr>
        </p:nvGraphicFramePr>
        <p:xfrm>
          <a:off x="706438" y="1522413"/>
          <a:ext cx="3705225" cy="2908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0892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DA7117E-45EB-9D3A-49B0-A48A59A7602E}"/>
              </a:ext>
            </a:extLst>
          </p:cNvPr>
          <p:cNvSpPr>
            <a:spLocks noGrp="1"/>
          </p:cNvSpPr>
          <p:nvPr>
            <p:ph type="body" sz="quarter" idx="11"/>
          </p:nvPr>
        </p:nvSpPr>
        <p:spPr>
          <a:xfrm>
            <a:off x="698347" y="339725"/>
            <a:ext cx="7740757" cy="4448175"/>
          </a:xfrm>
        </p:spPr>
        <p:txBody>
          <a:bodyPr/>
          <a:lstStyle/>
          <a:p>
            <a:r>
              <a:rPr lang="en-US" sz="4000" dirty="0"/>
              <a:t>ESO: looking forward</a:t>
            </a:r>
            <a:endParaRPr lang="en-RO" sz="4000"/>
          </a:p>
        </p:txBody>
      </p:sp>
      <p:sp>
        <p:nvSpPr>
          <p:cNvPr id="3" name="Textplatzhalter 2">
            <a:extLst>
              <a:ext uri="{FF2B5EF4-FFF2-40B4-BE49-F238E27FC236}">
                <a16:creationId xmlns:a16="http://schemas.microsoft.com/office/drawing/2014/main" id="{225A55D3-8F54-7E3F-EECB-241323B3ED16}"/>
              </a:ext>
            </a:extLst>
          </p:cNvPr>
          <p:cNvSpPr>
            <a:spLocks noGrp="1"/>
          </p:cNvSpPr>
          <p:nvPr>
            <p:ph type="body" sz="quarter" idx="13"/>
          </p:nvPr>
        </p:nvSpPr>
        <p:spPr/>
        <p:txBody>
          <a:bodyPr/>
          <a:lstStyle/>
          <a:p>
            <a:r>
              <a:rPr lang="en-GB">
                <a:cs typeface="Arial" panose="020B0604020202020204" pitchFamily="34" charset="0"/>
              </a:rPr>
              <a:t>ESO at 60: Feet on the ground, eyes on the sky</a:t>
            </a:r>
          </a:p>
        </p:txBody>
      </p:sp>
    </p:spTree>
    <p:extLst>
      <p:ext uri="{BB962C8B-B14F-4D97-AF65-F5344CB8AC3E}">
        <p14:creationId xmlns:p14="http://schemas.microsoft.com/office/powerpoint/2010/main" val="3185297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E2672A7-6FF1-22EC-D2A2-4D3350141C84}"/>
              </a:ext>
            </a:extLst>
          </p:cNvPr>
          <p:cNvSpPr>
            <a:spLocks noGrp="1"/>
          </p:cNvSpPr>
          <p:nvPr>
            <p:ph type="body" sz="quarter" idx="11"/>
          </p:nvPr>
        </p:nvSpPr>
        <p:spPr>
          <a:xfrm>
            <a:off x="705802" y="926668"/>
            <a:ext cx="7733302" cy="4093388"/>
          </a:xfrm>
        </p:spPr>
        <p:txBody>
          <a:bodyPr>
            <a:normAutofit fontScale="92500" lnSpcReduction="10000"/>
          </a:bodyPr>
          <a:lstStyle/>
          <a:p>
            <a:pPr marL="324000" marR="0" lvl="0" indent="-324000" algn="l" defTabSz="914400" rtl="0" eaLnBrk="1" fontAlgn="base" latinLnBrk="0" hangingPunct="1">
              <a:lnSpc>
                <a:spcPct val="100000"/>
              </a:lnSpc>
              <a:spcBef>
                <a:spcPts val="1200"/>
              </a:spcBef>
              <a:spcAft>
                <a:spcPts val="0"/>
              </a:spcAft>
              <a:buClr>
                <a:srgbClr val="FF0000"/>
              </a:buClr>
              <a:buSzPct val="90000"/>
              <a:buFontTx/>
              <a:buBlip>
                <a:blip r:embed="rId2"/>
              </a:buBlip>
              <a:tabLst/>
              <a:defRPr/>
            </a:pPr>
            <a:r>
              <a:rPr lang="en-US" sz="1800" dirty="0"/>
              <a:t>ESO’s Mission </a:t>
            </a:r>
            <a:r>
              <a:rPr kumimoji="0" lang="en-US" sz="1800" b="0" i="0" u="none" strike="noStrike" kern="0" cap="none" spc="0" normalizeH="0" baseline="0" noProof="0" dirty="0">
                <a:ln>
                  <a:noFill/>
                </a:ln>
                <a:solidFill>
                  <a:srgbClr val="000000"/>
                </a:solidFill>
                <a:effectLst/>
                <a:uLnTx/>
                <a:uFillTx/>
                <a:latin typeface="Arial"/>
                <a:ea typeface="ＭＳ Ｐゴシック" charset="0"/>
                <a:cs typeface="+mn-cs"/>
              </a:rPr>
              <a:t>is </a:t>
            </a:r>
            <a:r>
              <a:rPr kumimoji="0" lang="en-GB" sz="1800" b="0" i="0" u="none" strike="noStrike" kern="0" cap="none" spc="0" normalizeH="0" baseline="0" noProof="0" dirty="0">
                <a:ln>
                  <a:noFill/>
                </a:ln>
                <a:solidFill>
                  <a:srgbClr val="000000"/>
                </a:solidFill>
                <a:effectLst/>
                <a:uLnTx/>
                <a:uFillTx/>
                <a:latin typeface="Arial"/>
                <a:ea typeface="ＭＳ Ｐゴシック" charset="0"/>
                <a:cs typeface="+mn-cs"/>
              </a:rPr>
              <a:t>to design, build and operate advanced ground-based observatories, and to foster international collaboration for astronomy.</a:t>
            </a:r>
          </a:p>
          <a:p>
            <a:pPr marL="342900" indent="-342900" algn="l">
              <a:buClr>
                <a:srgbClr val="FF0000"/>
              </a:buClr>
              <a:buSzPct val="200000"/>
              <a:buFont typeface="Wingdings" pitchFamily="2" charset="2"/>
              <a:buChar char="§"/>
            </a:pPr>
            <a:r>
              <a:rPr lang="en-US" sz="1800" dirty="0"/>
              <a:t>ESO’s Vision </a:t>
            </a:r>
            <a:r>
              <a:rPr lang="en-US" sz="1800" b="0" dirty="0">
                <a:solidFill>
                  <a:srgbClr val="0070C0"/>
                </a:solidFill>
              </a:rPr>
              <a:t>(formulation is currently being developed)</a:t>
            </a:r>
          </a:p>
          <a:p>
            <a:pPr marL="342900" indent="-342900" algn="just">
              <a:buClr>
                <a:srgbClr val="FF0000"/>
              </a:buClr>
              <a:buSzPct val="200000"/>
              <a:buFont typeface="Wingdings" pitchFamily="2" charset="2"/>
              <a:buChar char="§"/>
            </a:pPr>
            <a:r>
              <a:rPr lang="en-US" sz="1800" dirty="0"/>
              <a:t>ESO’s Values </a:t>
            </a:r>
            <a:r>
              <a:rPr lang="en-US" sz="1800" b="0" dirty="0"/>
              <a:t>are</a:t>
            </a:r>
          </a:p>
          <a:p>
            <a:pPr marL="857224" lvl="1" indent="-342900">
              <a:buClr>
                <a:srgbClr val="0070C0"/>
              </a:buClr>
              <a:buSzPct val="150000"/>
              <a:buFont typeface="Wingdings" pitchFamily="2" charset="2"/>
              <a:buChar char="Ø"/>
            </a:pPr>
            <a:r>
              <a:rPr lang="en-US" sz="1600" b="0" dirty="0"/>
              <a:t>Strive for Excellence through </a:t>
            </a:r>
            <a:r>
              <a:rPr lang="en-US" sz="1600" dirty="0"/>
              <a:t>Innovation</a:t>
            </a:r>
          </a:p>
          <a:p>
            <a:pPr marL="857224" lvl="1" indent="-342900">
              <a:buClr>
                <a:srgbClr val="0070C0"/>
              </a:buClr>
              <a:buSzPct val="150000"/>
              <a:buFont typeface="Wingdings" pitchFamily="2" charset="2"/>
              <a:buChar char="Ø"/>
            </a:pPr>
            <a:r>
              <a:rPr lang="en-US" sz="1600" dirty="0"/>
              <a:t>Provide o</a:t>
            </a:r>
            <a:r>
              <a:rPr lang="en-US" sz="1600" b="0" dirty="0"/>
              <a:t>utstanding services to its communit</a:t>
            </a:r>
            <a:r>
              <a:rPr lang="en-US" sz="1600" dirty="0"/>
              <a:t>ies</a:t>
            </a:r>
          </a:p>
          <a:p>
            <a:pPr marL="857224" lvl="1" indent="-342900">
              <a:buClr>
                <a:srgbClr val="0070C0"/>
              </a:buClr>
              <a:buSzPct val="150000"/>
              <a:buFont typeface="Wingdings" pitchFamily="2" charset="2"/>
              <a:buChar char="Ø"/>
            </a:pPr>
            <a:r>
              <a:rPr lang="en-US" sz="1600" b="0" dirty="0"/>
              <a:t>Fosters Diversity &amp; Inclusion</a:t>
            </a:r>
          </a:p>
          <a:p>
            <a:pPr marL="857224" lvl="1" indent="-342900">
              <a:buClr>
                <a:srgbClr val="0070C0"/>
              </a:buClr>
              <a:buSzPct val="150000"/>
              <a:buFont typeface="Wingdings" pitchFamily="2" charset="2"/>
              <a:buChar char="Ø"/>
            </a:pPr>
            <a:r>
              <a:rPr lang="en-US" sz="1600" dirty="0"/>
              <a:t>Believes in the key role of sustainability for its future</a:t>
            </a:r>
          </a:p>
          <a:p>
            <a:pPr marL="857224" lvl="1" indent="-342900">
              <a:buClr>
                <a:srgbClr val="0070C0"/>
              </a:buClr>
              <a:buSzPct val="150000"/>
              <a:buFont typeface="Wingdings" pitchFamily="2" charset="2"/>
              <a:buChar char="Ø"/>
            </a:pPr>
            <a:r>
              <a:rPr lang="en-US" sz="1600" b="0" dirty="0"/>
              <a:t>Our efforts to achieve ESO’s values are onl</a:t>
            </a:r>
            <a:r>
              <a:rPr lang="en-US" sz="1600" dirty="0"/>
              <a:t>y possible on the basis of personal values and attitudes: respect, integrity, accountability, commitment, collaboration, and clear &amp; open communication</a:t>
            </a:r>
          </a:p>
          <a:p>
            <a:pPr marL="342900" indent="-342900" algn="l">
              <a:buClr>
                <a:srgbClr val="FF0000"/>
              </a:buClr>
              <a:buSzPct val="200000"/>
              <a:buFont typeface="Wingdings" pitchFamily="2" charset="2"/>
              <a:buChar char="§"/>
            </a:pPr>
            <a:r>
              <a:rPr lang="en-US" sz="1800" dirty="0"/>
              <a:t>ESO’s Strategy in the 2020s </a:t>
            </a:r>
            <a:r>
              <a:rPr lang="en-US" sz="1800" b="0" dirty="0"/>
              <a:t>is to</a:t>
            </a:r>
          </a:p>
          <a:p>
            <a:pPr marL="857224" lvl="1" indent="-342900">
              <a:buClr>
                <a:srgbClr val="0070C0"/>
              </a:buClr>
              <a:buSzPct val="150000"/>
              <a:buFont typeface="Wingdings" pitchFamily="2" charset="2"/>
              <a:buChar char="Ø"/>
            </a:pPr>
            <a:r>
              <a:rPr lang="en-US" sz="1600" b="0" dirty="0"/>
              <a:t>Implement and operate the ELT as the world-leading extremely large telescope</a:t>
            </a:r>
          </a:p>
          <a:p>
            <a:pPr marL="857224" lvl="1" indent="-342900">
              <a:buClr>
                <a:srgbClr val="0070C0"/>
              </a:buClr>
              <a:buSzPct val="150000"/>
              <a:buFont typeface="Wingdings" pitchFamily="2" charset="2"/>
              <a:buChar char="Ø"/>
            </a:pPr>
            <a:r>
              <a:rPr lang="en-US" sz="1600" dirty="0"/>
              <a:t>Ensure that current facilities remain at the forefront of astronomical investigations</a:t>
            </a:r>
          </a:p>
          <a:p>
            <a:pPr marL="857224" lvl="1" indent="-342900">
              <a:buClr>
                <a:srgbClr val="0070C0"/>
              </a:buClr>
              <a:buSzPct val="150000"/>
              <a:buFont typeface="Wingdings" pitchFamily="2" charset="2"/>
              <a:buChar char="Ø"/>
            </a:pPr>
            <a:r>
              <a:rPr lang="en-US" sz="1600" b="0" dirty="0"/>
              <a:t>Ensure that the </a:t>
            </a:r>
            <a:r>
              <a:rPr lang="en-US" sz="1600" dirty="0" err="1"/>
              <a:t>organisation</a:t>
            </a:r>
            <a:r>
              <a:rPr lang="en-US" sz="1600" dirty="0"/>
              <a:t> is prepared for future projects when financial projections allow</a:t>
            </a:r>
          </a:p>
          <a:p>
            <a:pPr marL="857224" lvl="1" indent="-342900">
              <a:buClr>
                <a:srgbClr val="0070C0"/>
              </a:buClr>
              <a:buSzPct val="150000"/>
              <a:buFont typeface="Wingdings" pitchFamily="2" charset="2"/>
              <a:buChar char="Ø"/>
            </a:pPr>
            <a:r>
              <a:rPr lang="en-US" sz="1600" b="0" dirty="0"/>
              <a:t>Retain ESO’s leadership role in astronomy</a:t>
            </a:r>
          </a:p>
          <a:p>
            <a:pPr marL="857224" lvl="1" indent="-342900">
              <a:buClr>
                <a:srgbClr val="0070C0"/>
              </a:buClr>
              <a:buSzPct val="100000"/>
              <a:buFont typeface="Wingdings" pitchFamily="2" charset="2"/>
              <a:buChar char="Ø"/>
            </a:pPr>
            <a:endParaRPr lang="en-US" sz="1600" dirty="0">
              <a:solidFill>
                <a:srgbClr val="0070C0"/>
              </a:solidFill>
            </a:endParaRPr>
          </a:p>
        </p:txBody>
      </p:sp>
      <p:sp>
        <p:nvSpPr>
          <p:cNvPr id="5" name="Title 4">
            <a:extLst>
              <a:ext uri="{FF2B5EF4-FFF2-40B4-BE49-F238E27FC236}">
                <a16:creationId xmlns:a16="http://schemas.microsoft.com/office/drawing/2014/main" id="{E776713C-0D54-CE4C-4DA3-72617F728592}"/>
              </a:ext>
            </a:extLst>
          </p:cNvPr>
          <p:cNvSpPr>
            <a:spLocks noGrp="1"/>
          </p:cNvSpPr>
          <p:nvPr>
            <p:ph type="title"/>
          </p:nvPr>
        </p:nvSpPr>
        <p:spPr/>
        <p:txBody>
          <a:bodyPr/>
          <a:lstStyle/>
          <a:p>
            <a:r>
              <a:rPr lang="en-US" dirty="0"/>
              <a:t>ESO strategic pyramid</a:t>
            </a:r>
          </a:p>
        </p:txBody>
      </p:sp>
    </p:spTree>
    <p:extLst>
      <p:ext uri="{BB962C8B-B14F-4D97-AF65-F5344CB8AC3E}">
        <p14:creationId xmlns:p14="http://schemas.microsoft.com/office/powerpoint/2010/main" val="3495180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F9F582C0-4FED-0416-6E8A-499287ED8082}"/>
              </a:ext>
            </a:extLst>
          </p:cNvPr>
          <p:cNvSpPr>
            <a:spLocks noGrp="1"/>
          </p:cNvSpPr>
          <p:nvPr>
            <p:ph type="body" sz="quarter" idx="11"/>
          </p:nvPr>
        </p:nvSpPr>
        <p:spPr>
          <a:prstGeom prst="rect">
            <a:avLst/>
          </a:prstGeom>
        </p:spPr>
        <p:txBody>
          <a:bodyPr lIns="34290" tIns="17145" rIns="34290" bIns="17145" anchor="ctr">
            <a:normAutofit/>
          </a:bodyPr>
          <a:lstStyle/>
          <a:p>
            <a:pPr algn="l">
              <a:buClr>
                <a:srgbClr val="0077BE"/>
              </a:buClr>
            </a:pPr>
            <a:r>
              <a:rPr lang="en-US" b="0" dirty="0"/>
              <a:t>ESO@60 remains world-leading</a:t>
            </a:r>
          </a:p>
          <a:p>
            <a:pPr lvl="1">
              <a:buClr>
                <a:srgbClr val="FFA400"/>
              </a:buClr>
            </a:pPr>
            <a:r>
              <a:rPr lang="en-US" dirty="0"/>
              <a:t>Outstanding science results, from both big and small projects, including breakthroughs, from forefront facilities</a:t>
            </a:r>
          </a:p>
          <a:p>
            <a:pPr lvl="1">
              <a:buClr>
                <a:srgbClr val="FFA400"/>
              </a:buClr>
            </a:pPr>
            <a:r>
              <a:rPr lang="en-US" dirty="0"/>
              <a:t>Building largest &amp; most advanced optical/IR telescope, fully funded, and more advanced in construction </a:t>
            </a:r>
          </a:p>
          <a:p>
            <a:pPr lvl="1">
              <a:buClr>
                <a:srgbClr val="FFA400"/>
              </a:buClr>
            </a:pPr>
            <a:r>
              <a:rPr lang="en-US" dirty="0"/>
              <a:t>Multi-project and multi-wavelength: addressing broad science objectives and serving a large community</a:t>
            </a:r>
          </a:p>
          <a:p>
            <a:pPr algn="l">
              <a:buClr>
                <a:srgbClr val="0077BE"/>
              </a:buClr>
            </a:pPr>
            <a:r>
              <a:rPr lang="en-US" b="0" dirty="0"/>
              <a:t>Ambitious long-term strategic objectives for the current decade and beyond</a:t>
            </a:r>
          </a:p>
        </p:txBody>
      </p:sp>
      <p:sp>
        <p:nvSpPr>
          <p:cNvPr id="2" name="Title 1">
            <a:extLst>
              <a:ext uri="{FF2B5EF4-FFF2-40B4-BE49-F238E27FC236}">
                <a16:creationId xmlns:a16="http://schemas.microsoft.com/office/drawing/2014/main" id="{A93A308D-5E7E-4E4E-F7E7-78D28E068A74}"/>
              </a:ext>
            </a:extLst>
          </p:cNvPr>
          <p:cNvSpPr>
            <a:spLocks noGrp="1"/>
          </p:cNvSpPr>
          <p:nvPr>
            <p:ph type="title"/>
          </p:nvPr>
        </p:nvSpPr>
        <p:spPr/>
        <p:txBody>
          <a:bodyPr/>
          <a:lstStyle/>
          <a:p>
            <a:r>
              <a:rPr lang="en-US" dirty="0"/>
              <a:t>Looking forward</a:t>
            </a:r>
          </a:p>
        </p:txBody>
      </p:sp>
      <p:sp>
        <p:nvSpPr>
          <p:cNvPr id="3" name="TextBox 2">
            <a:extLst>
              <a:ext uri="{FF2B5EF4-FFF2-40B4-BE49-F238E27FC236}">
                <a16:creationId xmlns:a16="http://schemas.microsoft.com/office/drawing/2014/main" id="{AFF05D7F-77FB-E3CA-2409-72049B7538FC}"/>
              </a:ext>
            </a:extLst>
          </p:cNvPr>
          <p:cNvSpPr txBox="1"/>
          <p:nvPr/>
        </p:nvSpPr>
        <p:spPr>
          <a:xfrm>
            <a:off x="3877056" y="4513845"/>
            <a:ext cx="4453270" cy="207749"/>
          </a:xfrm>
          <a:prstGeom prst="rect">
            <a:avLst/>
          </a:prstGeom>
        </p:spPr>
        <p:txBody>
          <a:bodyPr wrap="none" lIns="0" tIns="0" rIns="0" bIns="0" rtlCol="0" anchor="ctr">
            <a:spAutoFit/>
          </a:bodyPr>
          <a:lstStyle/>
          <a:p>
            <a:pPr algn="l"/>
            <a:r>
              <a:rPr lang="en-US" dirty="0">
                <a:latin typeface="Arial" panose="020B0604020202020204" pitchFamily="34" charset="0"/>
                <a:hlinkClick r:id="rId3"/>
              </a:rPr>
              <a:t>ESO@60: Looking forward, 2022, The Messenger, 188, 3 </a:t>
            </a:r>
            <a:endParaRPr lang="en-US" dirty="0">
              <a:latin typeface="Arial" panose="020B0604020202020204" pitchFamily="34" charset="0"/>
            </a:endParaRPr>
          </a:p>
        </p:txBody>
      </p:sp>
    </p:spTree>
    <p:extLst>
      <p:ext uri="{BB962C8B-B14F-4D97-AF65-F5344CB8AC3E}">
        <p14:creationId xmlns:p14="http://schemas.microsoft.com/office/powerpoint/2010/main" val="12934087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D7BFDC1-EC08-B247-77AD-C759DF90A07F}"/>
              </a:ext>
            </a:extLst>
          </p:cNvPr>
          <p:cNvSpPr>
            <a:spLocks noGrp="1"/>
          </p:cNvSpPr>
          <p:nvPr>
            <p:ph type="body" sz="quarter" idx="12"/>
          </p:nvPr>
        </p:nvSpPr>
        <p:spPr/>
        <p:txBody>
          <a:bodyPr/>
          <a:lstStyle/>
          <a:p>
            <a:r>
              <a:rPr lang="en-GB" dirty="0"/>
              <a:t>Xavier Barcons</a:t>
            </a:r>
          </a:p>
          <a:p>
            <a:r>
              <a:rPr lang="en-GB" dirty="0"/>
              <a:t>ESO Director General</a:t>
            </a:r>
          </a:p>
        </p:txBody>
      </p:sp>
    </p:spTree>
    <p:extLst>
      <p:ext uri="{BB962C8B-B14F-4D97-AF65-F5344CB8AC3E}">
        <p14:creationId xmlns:p14="http://schemas.microsoft.com/office/powerpoint/2010/main" val="3483172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Chart, line chart&#10;&#10;Description automatically generated">
            <a:extLst>
              <a:ext uri="{FF2B5EF4-FFF2-40B4-BE49-F238E27FC236}">
                <a16:creationId xmlns:a16="http://schemas.microsoft.com/office/drawing/2014/main" id="{B62F3F42-642A-3B3A-8CC7-CF90E06F6C17}"/>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a:xfrm>
            <a:off x="276670" y="1335088"/>
            <a:ext cx="4743450" cy="3095625"/>
          </a:xfrm>
        </p:spPr>
      </p:pic>
      <p:sp>
        <p:nvSpPr>
          <p:cNvPr id="10" name="Text Placeholder 9">
            <a:extLst>
              <a:ext uri="{FF2B5EF4-FFF2-40B4-BE49-F238E27FC236}">
                <a16:creationId xmlns:a16="http://schemas.microsoft.com/office/drawing/2014/main" id="{09E43AFC-AB03-0999-BF66-1846B063371D}"/>
              </a:ext>
            </a:extLst>
          </p:cNvPr>
          <p:cNvSpPr>
            <a:spLocks noGrp="1"/>
          </p:cNvSpPr>
          <p:nvPr>
            <p:ph type="body" sz="quarter" idx="16"/>
          </p:nvPr>
        </p:nvSpPr>
        <p:spPr>
          <a:xfrm>
            <a:off x="5605272" y="3912430"/>
            <a:ext cx="2833832" cy="518283"/>
          </a:xfrm>
        </p:spPr>
        <p:txBody>
          <a:bodyPr/>
          <a:lstStyle/>
          <a:p>
            <a:r>
              <a:rPr lang="en-US" dirty="0"/>
              <a:t>Publications based on data from ESO’s telescopes (</a:t>
            </a:r>
            <a:r>
              <a:rPr lang="en-US" dirty="0">
                <a:hlinkClick r:id="rId3"/>
              </a:rPr>
              <a:t>telbib.eso.org</a:t>
            </a:r>
            <a:r>
              <a:rPr lang="en-US" dirty="0"/>
              <a:t>)</a:t>
            </a:r>
          </a:p>
        </p:txBody>
      </p:sp>
      <p:sp>
        <p:nvSpPr>
          <p:cNvPr id="11" name="Text Placeholder 10">
            <a:extLst>
              <a:ext uri="{FF2B5EF4-FFF2-40B4-BE49-F238E27FC236}">
                <a16:creationId xmlns:a16="http://schemas.microsoft.com/office/drawing/2014/main" id="{0AE5B9E4-BDF5-5D67-14F2-1E1A0594A606}"/>
              </a:ext>
            </a:extLst>
          </p:cNvPr>
          <p:cNvSpPr>
            <a:spLocks noGrp="1"/>
          </p:cNvSpPr>
          <p:nvPr>
            <p:ph type="body" sz="quarter" idx="18"/>
          </p:nvPr>
        </p:nvSpPr>
        <p:spPr>
          <a:xfrm>
            <a:off x="5303520" y="1499616"/>
            <a:ext cx="3134419" cy="2405671"/>
          </a:xfrm>
        </p:spPr>
        <p:txBody>
          <a:bodyPr/>
          <a:lstStyle/>
          <a:p>
            <a:r>
              <a:rPr lang="en-US" dirty="0"/>
              <a:t>1.137 refereed papers in 2021</a:t>
            </a:r>
          </a:p>
          <a:p>
            <a:r>
              <a:rPr lang="en-US" dirty="0"/>
              <a:t>Around 35% use the archive (and 15-20% only the archive)</a:t>
            </a:r>
          </a:p>
          <a:p>
            <a:r>
              <a:rPr lang="en-US" dirty="0"/>
              <a:t>18.500 refereed papers 1966-2021</a:t>
            </a:r>
          </a:p>
        </p:txBody>
      </p:sp>
      <p:sp>
        <p:nvSpPr>
          <p:cNvPr id="7" name="Title 6">
            <a:extLst>
              <a:ext uri="{FF2B5EF4-FFF2-40B4-BE49-F238E27FC236}">
                <a16:creationId xmlns:a16="http://schemas.microsoft.com/office/drawing/2014/main" id="{BAEAC7ED-1B1D-97E9-CFE9-E24552444ABF}"/>
              </a:ext>
            </a:extLst>
          </p:cNvPr>
          <p:cNvSpPr>
            <a:spLocks noGrp="1"/>
          </p:cNvSpPr>
          <p:nvPr>
            <p:ph type="title"/>
          </p:nvPr>
        </p:nvSpPr>
        <p:spPr/>
        <p:txBody>
          <a:bodyPr/>
          <a:lstStyle/>
          <a:p>
            <a:r>
              <a:rPr lang="en-US" dirty="0"/>
              <a:t>Science enabled by ESO</a:t>
            </a:r>
          </a:p>
        </p:txBody>
      </p:sp>
      <p:sp>
        <p:nvSpPr>
          <p:cNvPr id="2" name="Text Placeholder 3">
            <a:extLst>
              <a:ext uri="{FF2B5EF4-FFF2-40B4-BE49-F238E27FC236}">
                <a16:creationId xmlns:a16="http://schemas.microsoft.com/office/drawing/2014/main" id="{E3A20FFD-8C5C-6D18-9019-5A9CA4EB0A3A}"/>
              </a:ext>
            </a:extLst>
          </p:cNvPr>
          <p:cNvSpPr txBox="1">
            <a:spLocks/>
          </p:cNvSpPr>
          <p:nvPr/>
        </p:nvSpPr>
        <p:spPr>
          <a:xfrm>
            <a:off x="704850" y="4787900"/>
            <a:ext cx="3924300" cy="355600"/>
          </a:xfrm>
          <a:prstGeom prst="rect">
            <a:avLst/>
          </a:prstGeom>
        </p:spPr>
        <p:txBody>
          <a:bodyPr lIns="0" tIns="0" rIns="0" bIns="0" anchor="ctr"/>
          <a:lstStyle>
            <a:lvl1pPr marL="171441" indent="-171441"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4" indent="-171441"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1"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3"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1"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4"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900" dirty="0">
                <a:cs typeface="Arial" panose="020B0604020202020204" pitchFamily="34" charset="0"/>
              </a:rPr>
              <a:t>ESO at 60: Feet on the ground, eyes on the sky</a:t>
            </a:r>
          </a:p>
        </p:txBody>
      </p:sp>
    </p:spTree>
    <p:extLst>
      <p:ext uri="{BB962C8B-B14F-4D97-AF65-F5344CB8AC3E}">
        <p14:creationId xmlns:p14="http://schemas.microsoft.com/office/powerpoint/2010/main" val="796894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D2D081A-A408-3B11-EEBA-86DC4B6F9EE0}"/>
              </a:ext>
            </a:extLst>
          </p:cNvPr>
          <p:cNvPicPr>
            <a:picLocks noGrp="1" noChangeAspect="1"/>
          </p:cNvPicPr>
          <p:nvPr>
            <p:ph type="pic" sz="quarter" idx="15"/>
          </p:nvPr>
        </p:nvPicPr>
        <p:blipFill rotWithShape="1">
          <a:blip r:embed="rId3" cstate="hqprint">
            <a:extLst>
              <a:ext uri="{28A0092B-C50C-407E-A947-70E740481C1C}">
                <a14:useLocalDpi xmlns:a14="http://schemas.microsoft.com/office/drawing/2010/main"/>
              </a:ext>
            </a:extLst>
          </a:blip>
          <a:srcRect/>
          <a:stretch/>
        </p:blipFill>
        <p:spPr>
          <a:xfrm>
            <a:off x="-226109" y="0"/>
            <a:ext cx="4798109" cy="4589227"/>
          </a:xfrm>
        </p:spPr>
      </p:pic>
      <p:sp>
        <p:nvSpPr>
          <p:cNvPr id="4" name="Text Placeholder 3">
            <a:extLst>
              <a:ext uri="{FF2B5EF4-FFF2-40B4-BE49-F238E27FC236}">
                <a16:creationId xmlns:a16="http://schemas.microsoft.com/office/drawing/2014/main" id="{41D8939F-9253-4E0B-DB48-70FFC43FBC4D}"/>
              </a:ext>
            </a:extLst>
          </p:cNvPr>
          <p:cNvSpPr>
            <a:spLocks noGrp="1"/>
          </p:cNvSpPr>
          <p:nvPr>
            <p:ph type="body" sz="quarter" idx="18"/>
          </p:nvPr>
        </p:nvSpPr>
        <p:spPr>
          <a:xfrm>
            <a:off x="4921249" y="1522413"/>
            <a:ext cx="3701286" cy="2623601"/>
          </a:xfrm>
        </p:spPr>
        <p:txBody>
          <a:bodyPr/>
          <a:lstStyle/>
          <a:p>
            <a:pPr>
              <a:spcBef>
                <a:spcPts val="1200"/>
              </a:spcBef>
            </a:pPr>
            <a:r>
              <a:rPr lang="en-GB" dirty="0"/>
              <a:t>To design, build and operate world-leading telescopes on </a:t>
            </a:r>
            <a:br>
              <a:rPr lang="en-GB" dirty="0"/>
            </a:br>
            <a:r>
              <a:rPr lang="en-GB" dirty="0"/>
              <a:t>the ground, </a:t>
            </a:r>
          </a:p>
          <a:p>
            <a:pPr>
              <a:spcBef>
                <a:spcPts val="1200"/>
              </a:spcBef>
            </a:pPr>
            <a:r>
              <a:rPr lang="en-GB" dirty="0"/>
              <a:t>and </a:t>
            </a:r>
          </a:p>
          <a:p>
            <a:pPr>
              <a:spcBef>
                <a:spcPts val="1200"/>
              </a:spcBef>
            </a:pPr>
            <a:r>
              <a:rPr lang="en-GB" dirty="0"/>
              <a:t>to foster international collaboration for astronomy.</a:t>
            </a:r>
          </a:p>
        </p:txBody>
      </p:sp>
      <p:sp>
        <p:nvSpPr>
          <p:cNvPr id="5" name="Title 4">
            <a:extLst>
              <a:ext uri="{FF2B5EF4-FFF2-40B4-BE49-F238E27FC236}">
                <a16:creationId xmlns:a16="http://schemas.microsoft.com/office/drawing/2014/main" id="{00F8BC67-ECE5-FB07-83A2-2F8780BDA285}"/>
              </a:ext>
            </a:extLst>
          </p:cNvPr>
          <p:cNvSpPr>
            <a:spLocks noGrp="1"/>
          </p:cNvSpPr>
          <p:nvPr>
            <p:ph type="title"/>
          </p:nvPr>
        </p:nvSpPr>
        <p:spPr>
          <a:xfrm>
            <a:off x="4921249" y="1104146"/>
            <a:ext cx="2692931" cy="507989"/>
          </a:xfrm>
        </p:spPr>
        <p:txBody>
          <a:bodyPr/>
          <a:lstStyle/>
          <a:p>
            <a:r>
              <a:rPr lang="en-GB">
                <a:solidFill>
                  <a:srgbClr val="FFA400"/>
                </a:solidFill>
              </a:rPr>
              <a:t>Our mission</a:t>
            </a:r>
          </a:p>
        </p:txBody>
      </p:sp>
      <p:sp>
        <p:nvSpPr>
          <p:cNvPr id="2" name="Text Placeholder 3">
            <a:extLst>
              <a:ext uri="{FF2B5EF4-FFF2-40B4-BE49-F238E27FC236}">
                <a16:creationId xmlns:a16="http://schemas.microsoft.com/office/drawing/2014/main" id="{0EF7AE91-B5F1-FE99-1F8A-58C0F1516503}"/>
              </a:ext>
            </a:extLst>
          </p:cNvPr>
          <p:cNvSpPr txBox="1">
            <a:spLocks/>
          </p:cNvSpPr>
          <p:nvPr/>
        </p:nvSpPr>
        <p:spPr>
          <a:xfrm>
            <a:off x="704850" y="4787900"/>
            <a:ext cx="3924300" cy="355600"/>
          </a:xfrm>
          <a:prstGeom prst="rect">
            <a:avLst/>
          </a:prstGeom>
        </p:spPr>
        <p:txBody>
          <a:bodyPr lIns="0" tIns="0" rIns="0" bIns="0" anchor="ctr"/>
          <a:lstStyle>
            <a:lvl1pPr marL="171441" indent="-171441"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4" indent="-171441"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1"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3"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1"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4"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900">
                <a:cs typeface="Arial" panose="020B0604020202020204" pitchFamily="34" charset="0"/>
              </a:rPr>
              <a:t>ESO at 60: Feet on the ground, eyes on the sky</a:t>
            </a:r>
          </a:p>
        </p:txBody>
      </p:sp>
    </p:spTree>
    <p:extLst>
      <p:ext uri="{BB962C8B-B14F-4D97-AF65-F5344CB8AC3E}">
        <p14:creationId xmlns:p14="http://schemas.microsoft.com/office/powerpoint/2010/main" val="2429009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C8EA01-6113-CF89-99A2-9CB936EF743F}"/>
              </a:ext>
            </a:extLst>
          </p:cNvPr>
          <p:cNvSpPr>
            <a:spLocks noGrp="1"/>
          </p:cNvSpPr>
          <p:nvPr>
            <p:ph type="title"/>
          </p:nvPr>
        </p:nvSpPr>
        <p:spPr>
          <a:xfrm>
            <a:off x="679727" y="317692"/>
            <a:ext cx="7065499" cy="586942"/>
          </a:xfrm>
        </p:spPr>
        <p:txBody>
          <a:bodyPr/>
          <a:lstStyle/>
          <a:p>
            <a:pPr>
              <a:lnSpc>
                <a:spcPct val="100000"/>
              </a:lnSpc>
            </a:pPr>
            <a:r>
              <a:rPr lang="en-GB" sz="2400"/>
              <a:t>ESO’s Member States and Partners</a:t>
            </a:r>
          </a:p>
        </p:txBody>
      </p:sp>
      <p:sp>
        <p:nvSpPr>
          <p:cNvPr id="6" name="Text Placeholder 2">
            <a:extLst>
              <a:ext uri="{FF2B5EF4-FFF2-40B4-BE49-F238E27FC236}">
                <a16:creationId xmlns:a16="http://schemas.microsoft.com/office/drawing/2014/main" id="{A89D72B8-F733-EA39-4E88-D5DA5B16AD2F}"/>
              </a:ext>
            </a:extLst>
          </p:cNvPr>
          <p:cNvSpPr txBox="1">
            <a:spLocks/>
          </p:cNvSpPr>
          <p:nvPr/>
        </p:nvSpPr>
        <p:spPr>
          <a:xfrm>
            <a:off x="688631" y="3062233"/>
            <a:ext cx="2108200" cy="1560964"/>
          </a:xfrm>
          <a:prstGeom prst="rect">
            <a:avLst/>
          </a:prstGeom>
        </p:spPr>
        <p:txBody>
          <a:bodyPr lIns="0" tIns="0" rIns="0" bIns="0" anchor="t"/>
          <a:lstStyle>
            <a:lvl1pPr marL="171441" indent="-171441"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4" indent="-171441"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1"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3"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1"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4"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2400"/>
              </a:lnSpc>
              <a:buNone/>
            </a:pPr>
            <a:r>
              <a:rPr lang="en-GB" sz="1800"/>
              <a:t>Today, ESO has</a:t>
            </a:r>
            <a:br>
              <a:rPr lang="en-GB" sz="1800"/>
            </a:br>
            <a:r>
              <a:rPr lang="en-GB" sz="1800" b="1"/>
              <a:t>16 member states</a:t>
            </a:r>
            <a:endParaRPr lang="en-GB" sz="1800"/>
          </a:p>
        </p:txBody>
      </p:sp>
      <p:sp>
        <p:nvSpPr>
          <p:cNvPr id="7" name="Text Placeholder 2">
            <a:extLst>
              <a:ext uri="{FF2B5EF4-FFF2-40B4-BE49-F238E27FC236}">
                <a16:creationId xmlns:a16="http://schemas.microsoft.com/office/drawing/2014/main" id="{B6AC956F-70BC-F9B2-67F2-EB443FEF080B}"/>
              </a:ext>
            </a:extLst>
          </p:cNvPr>
          <p:cNvSpPr txBox="1">
            <a:spLocks/>
          </p:cNvSpPr>
          <p:nvPr/>
        </p:nvSpPr>
        <p:spPr>
          <a:xfrm>
            <a:off x="3478106" y="3825165"/>
            <a:ext cx="3168650" cy="880383"/>
          </a:xfrm>
          <a:prstGeom prst="rect">
            <a:avLst/>
          </a:prstGeom>
        </p:spPr>
        <p:txBody>
          <a:bodyPr lIns="0" tIns="0" rIns="0" bIns="0" anchor="t"/>
          <a:lstStyle>
            <a:lvl1pPr marL="171441" indent="-171441"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4" indent="-171441"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1"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3"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1"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4"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2400"/>
              </a:lnSpc>
              <a:buNone/>
            </a:pPr>
            <a:r>
              <a:rPr lang="en-GB" sz="1800"/>
              <a:t>Chile is the host state to ESO telescopes and Australia is a strategic partner</a:t>
            </a:r>
          </a:p>
        </p:txBody>
      </p:sp>
      <p:sp>
        <p:nvSpPr>
          <p:cNvPr id="4" name="Text Placeholder 3">
            <a:extLst>
              <a:ext uri="{FF2B5EF4-FFF2-40B4-BE49-F238E27FC236}">
                <a16:creationId xmlns:a16="http://schemas.microsoft.com/office/drawing/2014/main" id="{85142574-8C93-46A5-FECB-79548DCBE12B}"/>
              </a:ext>
            </a:extLst>
          </p:cNvPr>
          <p:cNvSpPr txBox="1">
            <a:spLocks/>
          </p:cNvSpPr>
          <p:nvPr/>
        </p:nvSpPr>
        <p:spPr>
          <a:xfrm>
            <a:off x="704850" y="4787900"/>
            <a:ext cx="3924300" cy="355600"/>
          </a:xfrm>
          <a:prstGeom prst="rect">
            <a:avLst/>
          </a:prstGeom>
        </p:spPr>
        <p:txBody>
          <a:bodyPr lIns="0" tIns="0" rIns="0" bIns="0" anchor="ctr"/>
          <a:lstStyle>
            <a:lvl1pPr marL="171441" indent="-171441"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4" indent="-171441"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1"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3"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1"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4"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900" dirty="0">
                <a:cs typeface="Arial" panose="020B0604020202020204" pitchFamily="34" charset="0"/>
              </a:rPr>
              <a:t>ESO at 60: Feet on the ground, eyes on the sky</a:t>
            </a:r>
          </a:p>
        </p:txBody>
      </p:sp>
    </p:spTree>
    <p:extLst>
      <p:ext uri="{BB962C8B-B14F-4D97-AF65-F5344CB8AC3E}">
        <p14:creationId xmlns:p14="http://schemas.microsoft.com/office/powerpoint/2010/main" val="501788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E47759-578C-121E-89AE-8D5E4AEA8624}"/>
              </a:ext>
            </a:extLst>
          </p:cNvPr>
          <p:cNvSpPr>
            <a:spLocks noGrp="1"/>
          </p:cNvSpPr>
          <p:nvPr>
            <p:ph type="title"/>
          </p:nvPr>
        </p:nvSpPr>
        <p:spPr>
          <a:xfrm>
            <a:off x="2930217" y="2512332"/>
            <a:ext cx="7065499" cy="586942"/>
          </a:xfrm>
        </p:spPr>
        <p:txBody>
          <a:bodyPr/>
          <a:lstStyle/>
          <a:p>
            <a:pPr>
              <a:lnSpc>
                <a:spcPct val="100000"/>
              </a:lnSpc>
            </a:pPr>
            <a:r>
              <a:rPr lang="en-GB" sz="2400"/>
              <a:t>Usage of  </a:t>
            </a:r>
            <a:br>
              <a:rPr lang="en-GB" sz="2400"/>
            </a:br>
            <a:r>
              <a:rPr lang="en-GB" sz="2400"/>
              <a:t>      ESO data</a:t>
            </a:r>
          </a:p>
        </p:txBody>
      </p:sp>
      <p:sp>
        <p:nvSpPr>
          <p:cNvPr id="5" name="Title 2">
            <a:extLst>
              <a:ext uri="{FF2B5EF4-FFF2-40B4-BE49-F238E27FC236}">
                <a16:creationId xmlns:a16="http://schemas.microsoft.com/office/drawing/2014/main" id="{FF2D2792-E269-C013-BB90-94252C8021A7}"/>
              </a:ext>
            </a:extLst>
          </p:cNvPr>
          <p:cNvSpPr txBox="1">
            <a:spLocks/>
          </p:cNvSpPr>
          <p:nvPr/>
        </p:nvSpPr>
        <p:spPr>
          <a:xfrm>
            <a:off x="1047751" y="3835863"/>
            <a:ext cx="7035800" cy="594849"/>
          </a:xfrm>
          <a:prstGeom prst="rect">
            <a:avLst/>
          </a:prstGeom>
        </p:spPr>
        <p:txBody>
          <a:bodyPr vert="horz" lIns="0" tIns="0" rIns="0" bIns="0" rtlCol="0" anchor="b">
            <a:noAutofit/>
          </a:bodyPr>
          <a:lstStyle>
            <a:lvl1pPr algn="l" defTabSz="685766" rtl="0" eaLnBrk="1" latinLnBrk="0" hangingPunct="1">
              <a:lnSpc>
                <a:spcPct val="90000"/>
              </a:lnSpc>
              <a:spcBef>
                <a:spcPct val="0"/>
              </a:spcBef>
              <a:buNone/>
              <a:defRPr sz="3000" b="1" kern="1200">
                <a:solidFill>
                  <a:srgbClr val="0077BE"/>
                </a:solidFill>
                <a:latin typeface="+mj-lt"/>
                <a:ea typeface="+mj-ea"/>
                <a:cs typeface="+mj-cs"/>
              </a:defRPr>
            </a:lvl1pPr>
          </a:lstStyle>
          <a:p>
            <a:pPr algn="ctr">
              <a:lnSpc>
                <a:spcPct val="100000"/>
              </a:lnSpc>
            </a:pPr>
            <a:r>
              <a:rPr lang="en-GB" sz="1800" b="0">
                <a:solidFill>
                  <a:schemeClr val="tx1"/>
                </a:solidFill>
              </a:rPr>
              <a:t>More than </a:t>
            </a:r>
            <a:r>
              <a:rPr lang="en-GB" sz="1800">
                <a:solidFill>
                  <a:schemeClr val="tx1"/>
                </a:solidFill>
              </a:rPr>
              <a:t>22 000 </a:t>
            </a:r>
            <a:r>
              <a:rPr lang="en-GB" sz="1800" b="0">
                <a:solidFill>
                  <a:schemeClr val="tx1"/>
                </a:solidFill>
              </a:rPr>
              <a:t>astronomers, other scientists, teachers, students, journalists, etc. in </a:t>
            </a:r>
            <a:r>
              <a:rPr lang="en-GB" sz="1800">
                <a:solidFill>
                  <a:schemeClr val="tx1"/>
                </a:solidFill>
              </a:rPr>
              <a:t>over 130 countries </a:t>
            </a:r>
            <a:r>
              <a:rPr lang="en-GB" sz="1800" b="0">
                <a:solidFill>
                  <a:schemeClr val="tx1"/>
                </a:solidFill>
              </a:rPr>
              <a:t>worldwide use ESO data</a:t>
            </a:r>
          </a:p>
        </p:txBody>
      </p:sp>
      <p:sp>
        <p:nvSpPr>
          <p:cNvPr id="4" name="Text Placeholder 3">
            <a:extLst>
              <a:ext uri="{FF2B5EF4-FFF2-40B4-BE49-F238E27FC236}">
                <a16:creationId xmlns:a16="http://schemas.microsoft.com/office/drawing/2014/main" id="{26B967A3-9AB3-07CC-AB51-C15073C34F9F}"/>
              </a:ext>
            </a:extLst>
          </p:cNvPr>
          <p:cNvSpPr txBox="1">
            <a:spLocks/>
          </p:cNvSpPr>
          <p:nvPr/>
        </p:nvSpPr>
        <p:spPr>
          <a:xfrm>
            <a:off x="704850" y="4787900"/>
            <a:ext cx="3924300" cy="355600"/>
          </a:xfrm>
          <a:prstGeom prst="rect">
            <a:avLst/>
          </a:prstGeom>
        </p:spPr>
        <p:txBody>
          <a:bodyPr lIns="0" tIns="0" rIns="0" bIns="0" anchor="ctr"/>
          <a:lstStyle>
            <a:lvl1pPr marL="171441" indent="-171441"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4" indent="-171441"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1"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3"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1"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4"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900" dirty="0">
                <a:cs typeface="Arial" panose="020B0604020202020204" pitchFamily="34" charset="0"/>
              </a:rPr>
              <a:t>ESO at 60: Feet on the ground, eyes on the sky</a:t>
            </a:r>
          </a:p>
        </p:txBody>
      </p:sp>
    </p:spTree>
    <p:extLst>
      <p:ext uri="{BB962C8B-B14F-4D97-AF65-F5344CB8AC3E}">
        <p14:creationId xmlns:p14="http://schemas.microsoft.com/office/powerpoint/2010/main" val="3429280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F3B382C-368E-4BA1-4A1D-C0FB91945C2F}"/>
              </a:ext>
            </a:extLst>
          </p:cNvPr>
          <p:cNvSpPr>
            <a:spLocks noGrp="1"/>
          </p:cNvSpPr>
          <p:nvPr>
            <p:ph type="body" sz="quarter" idx="11"/>
          </p:nvPr>
        </p:nvSpPr>
        <p:spPr>
          <a:xfrm>
            <a:off x="698347" y="339725"/>
            <a:ext cx="7740757" cy="4448175"/>
          </a:xfrm>
        </p:spPr>
        <p:txBody>
          <a:bodyPr/>
          <a:lstStyle/>
          <a:p>
            <a:r>
              <a:rPr lang="en-NL" sz="4000"/>
              <a:t>Our observatories</a:t>
            </a:r>
          </a:p>
          <a:p>
            <a:r>
              <a:rPr lang="en-NL" sz="4000"/>
              <a:t>and telescopes</a:t>
            </a:r>
          </a:p>
        </p:txBody>
      </p:sp>
      <p:sp>
        <p:nvSpPr>
          <p:cNvPr id="5" name="Text Placeholder 4">
            <a:extLst>
              <a:ext uri="{FF2B5EF4-FFF2-40B4-BE49-F238E27FC236}">
                <a16:creationId xmlns:a16="http://schemas.microsoft.com/office/drawing/2014/main" id="{605062E4-7F01-143B-C4FC-2233E0561B17}"/>
              </a:ext>
            </a:extLst>
          </p:cNvPr>
          <p:cNvSpPr>
            <a:spLocks noGrp="1"/>
          </p:cNvSpPr>
          <p:nvPr>
            <p:ph type="body" sz="quarter" idx="13"/>
          </p:nvPr>
        </p:nvSpPr>
        <p:spPr/>
        <p:txBody>
          <a:bodyPr/>
          <a:lstStyle/>
          <a:p>
            <a:r>
              <a:rPr lang="en-GB"/>
              <a:t>ESO at 60: Feet on the ground, eyes on the sky</a:t>
            </a:r>
          </a:p>
        </p:txBody>
      </p:sp>
    </p:spTree>
    <p:extLst>
      <p:ext uri="{BB962C8B-B14F-4D97-AF65-F5344CB8AC3E}">
        <p14:creationId xmlns:p14="http://schemas.microsoft.com/office/powerpoint/2010/main" val="1397568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FDF3D7-1844-0F41-78AD-7C8AA2DA04DA}"/>
              </a:ext>
            </a:extLst>
          </p:cNvPr>
          <p:cNvSpPr>
            <a:spLocks noGrp="1"/>
          </p:cNvSpPr>
          <p:nvPr>
            <p:ph type="body" sz="quarter" idx="10"/>
          </p:nvPr>
        </p:nvSpPr>
        <p:spPr>
          <a:xfrm>
            <a:off x="698500" y="339726"/>
            <a:ext cx="7740650" cy="4090987"/>
          </a:xfrm>
        </p:spPr>
        <p:txBody>
          <a:bodyPr anchor="b"/>
          <a:lstStyle/>
          <a:p>
            <a:pPr algn="l"/>
            <a:r>
              <a:rPr lang="en-GB" sz="2400"/>
              <a:t>La Silla Observatory</a:t>
            </a:r>
          </a:p>
        </p:txBody>
      </p:sp>
    </p:spTree>
    <p:extLst>
      <p:ext uri="{BB962C8B-B14F-4D97-AF65-F5344CB8AC3E}">
        <p14:creationId xmlns:p14="http://schemas.microsoft.com/office/powerpoint/2010/main" val="3472199337"/>
      </p:ext>
    </p:extLst>
  </p:cSld>
  <p:clrMapOvr>
    <a:masterClrMapping/>
  </p:clrMapOvr>
</p:sld>
</file>

<file path=ppt/theme/theme1.xml><?xml version="1.0" encoding="utf-8"?>
<a:theme xmlns:a="http://schemas.openxmlformats.org/drawingml/2006/main" name="Tema di Office">
  <a:themeElements>
    <a:clrScheme name="ESO">
      <a:dk1>
        <a:srgbClr val="000000"/>
      </a:dk1>
      <a:lt1>
        <a:srgbClr val="FFFFFF"/>
      </a:lt1>
      <a:dk2>
        <a:srgbClr val="0077BE"/>
      </a:dk2>
      <a:lt2>
        <a:srgbClr val="FFA300"/>
      </a:lt2>
      <a:accent1>
        <a:srgbClr val="203C65"/>
      </a:accent1>
      <a:accent2>
        <a:srgbClr val="4168A3"/>
      </a:accent2>
      <a:accent3>
        <a:srgbClr val="608EDD"/>
      </a:accent3>
      <a:accent4>
        <a:srgbClr val="8A6924"/>
      </a:accent4>
      <a:accent5>
        <a:srgbClr val="B88B24"/>
      </a:accent5>
      <a:accent6>
        <a:srgbClr val="DAA930"/>
      </a:accent6>
      <a:hlink>
        <a:srgbClr val="0077BD"/>
      </a:hlink>
      <a:folHlink>
        <a:srgbClr val="FFA3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0" tIns="0" rIns="0" bIns="0" anchor="ctr"/>
      <a:lstStyle>
        <a:defPPr algn="l">
          <a:defRPr smtClean="0">
            <a:latin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D4EED5553C09C4FA02091330B276536" ma:contentTypeVersion="16" ma:contentTypeDescription="Create a new document." ma:contentTypeScope="" ma:versionID="96ea2a953cf7bf47d3e3034bec347404">
  <xsd:schema xmlns:xsd="http://www.w3.org/2001/XMLSchema" xmlns:xs="http://www.w3.org/2001/XMLSchema" xmlns:p="http://schemas.microsoft.com/office/2006/metadata/properties" xmlns:ns2="7910d782-ef27-42a0-9d6b-b2e3ceeadd8c" xmlns:ns3="e8228e5a-dda9-46f1-af8c-ed6d32341977" targetNamespace="http://schemas.microsoft.com/office/2006/metadata/properties" ma:root="true" ma:fieldsID="1e26ac7e62bbfc505656d8e955a11ef3" ns2:_="" ns3:_="">
    <xsd:import namespace="7910d782-ef27-42a0-9d6b-b2e3ceeadd8c"/>
    <xsd:import namespace="e8228e5a-dda9-46f1-af8c-ed6d3234197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10d782-ef27-42a0-9d6b-b2e3ceeadd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4315633-0253-48bc-baf4-fde5159ea7e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8228e5a-dda9-46f1-af8c-ed6d3234197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18a1bd7-ff36-4748-9d80-bd4f95946263}" ma:internalName="TaxCatchAll" ma:showField="CatchAllData" ma:web="e8228e5a-dda9-46f1-af8c-ed6d323419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D49FFA-6D90-480E-98E8-B9173E07327E}">
  <ds:schemaRefs>
    <ds:schemaRef ds:uri="http://schemas.microsoft.com/sharepoint/v3/contenttype/forms"/>
  </ds:schemaRefs>
</ds:datastoreItem>
</file>

<file path=customXml/itemProps2.xml><?xml version="1.0" encoding="utf-8"?>
<ds:datastoreItem xmlns:ds="http://schemas.openxmlformats.org/officeDocument/2006/customXml" ds:itemID="{DF3B45A6-AF8A-4FA8-8001-0615A4FCB4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10d782-ef27-42a0-9d6b-b2e3ceeadd8c"/>
    <ds:schemaRef ds:uri="e8228e5a-dda9-46f1-af8c-ed6d323419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2976</TotalTime>
  <Words>2264</Words>
  <Application>Microsoft Macintosh PowerPoint</Application>
  <PresentationFormat>On-screen Show (16:9)</PresentationFormat>
  <Paragraphs>247</Paragraphs>
  <Slides>35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Calibri</vt:lpstr>
      <vt:lpstr>Bodoni Moda 18pt</vt:lpstr>
      <vt:lpstr>Bodoni Moda 18pt SemiBold</vt:lpstr>
      <vt:lpstr>Arial</vt:lpstr>
      <vt:lpstr>Wingdings</vt:lpstr>
      <vt:lpstr>Tema di Office</vt:lpstr>
      <vt:lpstr>PowerPoint Presentation</vt:lpstr>
      <vt:lpstr>PowerPoint Presentation</vt:lpstr>
      <vt:lpstr>PowerPoint Presentation</vt:lpstr>
      <vt:lpstr>Science enabled by ESO</vt:lpstr>
      <vt:lpstr>Our mission</vt:lpstr>
      <vt:lpstr>ESO’s Member States and Partners</vt:lpstr>
      <vt:lpstr>Usage of         ESO data</vt:lpstr>
      <vt:lpstr>PowerPoint Presentation</vt:lpstr>
      <vt:lpstr>PowerPoint Presentation</vt:lpstr>
      <vt:lpstr>PowerPoint Presentation</vt:lpstr>
      <vt:lpstr>PowerPoint Presentation</vt:lpstr>
      <vt:lpstr>VLT/I in 2023</vt:lpstr>
      <vt:lpstr>PowerPoint Presentation</vt:lpstr>
      <vt:lpstr>PowerPoint Presentation</vt:lpstr>
      <vt:lpstr>PowerPoint Presentation</vt:lpstr>
      <vt:lpstr>Cherenkov Telescope Array - CTA</vt:lpstr>
      <vt:lpstr>ESO across the electromagnetic spectrum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France and ESO</vt:lpstr>
      <vt:lpstr>Contracts and Procurement </vt:lpstr>
      <vt:lpstr>Observing Time</vt:lpstr>
      <vt:lpstr>ALMA Observing Time</vt:lpstr>
      <vt:lpstr>Publications &amp; media</vt:lpstr>
      <vt:lpstr>PowerPoint Presentation</vt:lpstr>
      <vt:lpstr>ESO strategic pyramid</vt:lpstr>
      <vt:lpstr>Looking forward</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
  <dc:creator/>
  <cp:keywords/>
  <dc:description/>
  <cp:lastModifiedBy>Adrian Russell</cp:lastModifiedBy>
  <cp:revision>91</cp:revision>
  <cp:lastPrinted>2022-08-05T09:52:40Z</cp:lastPrinted>
  <dcterms:created xsi:type="dcterms:W3CDTF">2022-05-26T09:09:48Z</dcterms:created>
  <dcterms:modified xsi:type="dcterms:W3CDTF">2022-11-02T10:49:22Z</dcterms:modified>
  <cp:category/>
</cp:coreProperties>
</file>