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8" r:id="rId5"/>
    <p:sldMasterId id="2147483883" r:id="rId6"/>
    <p:sldMasterId id="2147483895" r:id="rId7"/>
    <p:sldMasterId id="2147483902" r:id="rId8"/>
    <p:sldMasterId id="2147483909" r:id="rId9"/>
  </p:sldMasterIdLst>
  <p:notesMasterIdLst>
    <p:notesMasterId r:id="rId22"/>
  </p:notesMasterIdLst>
  <p:handoutMasterIdLst>
    <p:handoutMasterId r:id="rId23"/>
  </p:handoutMasterIdLst>
  <p:sldIdLst>
    <p:sldId id="911" r:id="rId10"/>
    <p:sldId id="939" r:id="rId11"/>
    <p:sldId id="944" r:id="rId12"/>
    <p:sldId id="964" r:id="rId13"/>
    <p:sldId id="976" r:id="rId14"/>
    <p:sldId id="981" r:id="rId15"/>
    <p:sldId id="982" r:id="rId16"/>
    <p:sldId id="984" r:id="rId17"/>
    <p:sldId id="989" r:id="rId18"/>
    <p:sldId id="985" r:id="rId19"/>
    <p:sldId id="963" r:id="rId20"/>
    <p:sldId id="880" r:id="rId21"/>
  </p:sldIdLst>
  <p:sldSz cx="9144000" cy="5145088"/>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Somson" initials="LS" lastIdx="1" clrIdx="0">
    <p:extLst>
      <p:ext uri="{19B8F6BF-5375-455C-9EA6-DF929625EA0E}">
        <p15:presenceInfo xmlns:p15="http://schemas.microsoft.com/office/powerpoint/2012/main" userId="Laura Somson" providerId="None"/>
      </p:ext>
    </p:extLst>
  </p:cmAuthor>
  <p:cmAuthor id="2" name="MAHUZIER Camille (SAFRAN)" initials="MC(" lastIdx="1" clrIdx="1">
    <p:extLst>
      <p:ext uri="{19B8F6BF-5375-455C-9EA6-DF929625EA0E}">
        <p15:presenceInfo xmlns:p15="http://schemas.microsoft.com/office/powerpoint/2012/main" userId="S-1-5-21-813648853-2564789358-409278174-339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FF7900"/>
    <a:srgbClr val="2C525D"/>
    <a:srgbClr val="0000FF"/>
    <a:srgbClr val="FFB600"/>
    <a:srgbClr val="122A57"/>
    <a:srgbClr val="C51F4E"/>
    <a:srgbClr val="2CC84D"/>
    <a:srgbClr val="1E3C7D"/>
    <a:srgbClr val="17D0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03" autoAdjust="0"/>
    <p:restoredTop sz="96302" autoAdjust="0"/>
  </p:normalViewPr>
  <p:slideViewPr>
    <p:cSldViewPr snapToGrid="0" showGuides="1">
      <p:cViewPr varScale="1">
        <p:scale>
          <a:sx n="91" d="100"/>
          <a:sy n="91" d="100"/>
        </p:scale>
        <p:origin x="810" y="84"/>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466"/>
    </p:cViewPr>
  </p:sorterViewPr>
  <p:notesViewPr>
    <p:cSldViewPr snapToGrid="0">
      <p:cViewPr varScale="1">
        <p:scale>
          <a:sx n="56" d="100"/>
          <a:sy n="56" d="100"/>
        </p:scale>
        <p:origin x="285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A6F046-D38F-4C8B-80A2-A045CCE21039}" type="datetimeFigureOut">
              <a:rPr lang="fr-FR" smtClean="0"/>
              <a:t>02/11/2022</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5B24A7D-67D1-474B-8281-7124DFD823B5}" type="slidenum">
              <a:rPr lang="fr-FR" smtClean="0"/>
              <a:t>‹N°›</a:t>
            </a:fld>
            <a:endParaRPr lang="fr-FR"/>
          </a:p>
        </p:txBody>
      </p:sp>
    </p:spTree>
    <p:extLst>
      <p:ext uri="{BB962C8B-B14F-4D97-AF65-F5344CB8AC3E}">
        <p14:creationId xmlns:p14="http://schemas.microsoft.com/office/powerpoint/2010/main" val="3863798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816B18-2456-4A77-B16C-F04914788918}" type="datetimeFigureOut">
              <a:rPr lang="fr-FR" smtClean="0"/>
              <a:t>02/11/2022</a:t>
            </a:fld>
            <a:endParaRPr lang="fr-FR"/>
          </a:p>
        </p:txBody>
      </p:sp>
      <p:sp>
        <p:nvSpPr>
          <p:cNvPr id="4" name="Espace réservé de l'image des diapositives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031628-B874-4023-80FE-6CB21235C5B5}" type="slidenum">
              <a:rPr lang="fr-FR" smtClean="0"/>
              <a:t>‹N°›</a:t>
            </a:fld>
            <a:endParaRPr lang="fr-FR"/>
          </a:p>
        </p:txBody>
      </p:sp>
    </p:spTree>
    <p:extLst>
      <p:ext uri="{BB962C8B-B14F-4D97-AF65-F5344CB8AC3E}">
        <p14:creationId xmlns:p14="http://schemas.microsoft.com/office/powerpoint/2010/main" val="2407710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a:t>
            </a:fld>
            <a:endParaRPr lang="fr-FR" dirty="0"/>
          </a:p>
        </p:txBody>
      </p:sp>
      <p:sp>
        <p:nvSpPr>
          <p:cNvPr id="5" name="Espace réservé de l'en-tête 4"/>
          <p:cNvSpPr>
            <a:spLocks noGrp="1"/>
          </p:cNvSpPr>
          <p:nvPr>
            <p:ph type="hdr" sz="quarter" idx="11"/>
          </p:nvPr>
        </p:nvSpPr>
        <p:spPr/>
        <p:txBody>
          <a:bodyPr/>
          <a:lstStyle/>
          <a:p>
            <a:pPr>
              <a:defRPr/>
            </a:pPr>
            <a:endParaRPr lang="fr-FR" dirty="0"/>
          </a:p>
        </p:txBody>
      </p:sp>
    </p:spTree>
    <p:extLst>
      <p:ext uri="{BB962C8B-B14F-4D97-AF65-F5344CB8AC3E}">
        <p14:creationId xmlns:p14="http://schemas.microsoft.com/office/powerpoint/2010/main" val="11042057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GROUP COVER">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5" name="Graphique 4">
            <a:extLst>
              <a:ext uri="{FF2B5EF4-FFF2-40B4-BE49-F238E27FC236}">
                <a16:creationId xmlns:a16="http://schemas.microsoft.com/office/drawing/2014/main" id="{377EA998-C783-46B4-8BD4-7807D686D2D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406969" y="4623601"/>
            <a:ext cx="816911" cy="171187"/>
          </a:xfrm>
          <a:prstGeom prst="rect">
            <a:avLst/>
          </a:prstGeom>
        </p:spPr>
      </p:pic>
      <p:sp>
        <p:nvSpPr>
          <p:cNvPr id="8" name="Espace réservé du texte 7">
            <a:extLst>
              <a:ext uri="{FF2B5EF4-FFF2-40B4-BE49-F238E27FC236}">
                <a16:creationId xmlns:a16="http://schemas.microsoft.com/office/drawing/2014/main" id="{99D89894-D0E9-4EC0-9E26-DD5A1B2E5E57}"/>
              </a:ext>
            </a:extLst>
          </p:cNvPr>
          <p:cNvSpPr>
            <a:spLocks noGrp="1"/>
          </p:cNvSpPr>
          <p:nvPr>
            <p:ph type="body" sz="quarter" idx="10" hasCustomPrompt="1"/>
          </p:nvPr>
        </p:nvSpPr>
        <p:spPr>
          <a:xfrm>
            <a:off x="285750" y="1767833"/>
            <a:ext cx="3056172" cy="1113590"/>
          </a:xfrm>
          <a:prstGeom prst="rect">
            <a:avLst/>
          </a:prstGeom>
        </p:spPr>
        <p:txBody>
          <a:bodyPr anchor="ctr" anchorCtr="0">
            <a:noAutofit/>
          </a:bodyPr>
          <a:lstStyle>
            <a:lvl1pPr marL="0" indent="0" algn="ctr">
              <a:lnSpc>
                <a:spcPct val="90000"/>
              </a:lnSpc>
              <a:buNone/>
              <a:defRPr sz="2600" b="1">
                <a:latin typeface="+mn-lt"/>
              </a:defRPr>
            </a:lvl1pPr>
            <a:lvl2pPr marL="184286" indent="0">
              <a:buNone/>
              <a:defRPr>
                <a:latin typeface="+mn-lt"/>
              </a:defRPr>
            </a:lvl2pPr>
            <a:lvl3pPr marL="343152" indent="0">
              <a:buNone/>
              <a:defRPr>
                <a:latin typeface="+mn-lt"/>
              </a:defRPr>
            </a:lvl3pPr>
            <a:lvl4pPr marL="1372595" indent="0">
              <a:buNone/>
              <a:defRPr>
                <a:latin typeface="+mn-lt"/>
              </a:defRPr>
            </a:lvl4pPr>
            <a:lvl5pPr marL="1830123" indent="0">
              <a:buNone/>
              <a:defRPr>
                <a:latin typeface="+mn-lt"/>
              </a:defRPr>
            </a:lvl5pPr>
          </a:lstStyle>
          <a:p>
            <a:pPr lvl="0"/>
            <a:r>
              <a:rPr lang="da-DK" dirty="0"/>
              <a:t>Lorem ipsum</a:t>
            </a:r>
            <a:br>
              <a:rPr lang="da-DK" dirty="0"/>
            </a:br>
            <a:r>
              <a:rPr lang="da-DK" dirty="0"/>
              <a:t>dolor sit amet</a:t>
            </a:r>
            <a:endParaRPr lang="fr-FR" dirty="0"/>
          </a:p>
        </p:txBody>
      </p:sp>
      <p:sp>
        <p:nvSpPr>
          <p:cNvPr id="26" name="Espace réservé pour une image  11">
            <a:extLst>
              <a:ext uri="{FF2B5EF4-FFF2-40B4-BE49-F238E27FC236}">
                <a16:creationId xmlns:a16="http://schemas.microsoft.com/office/drawing/2014/main" id="{EBB2A290-80EC-4D41-AB7F-4A0708C532AB}"/>
              </a:ext>
            </a:extLst>
          </p:cNvPr>
          <p:cNvSpPr>
            <a:spLocks noGrp="1"/>
          </p:cNvSpPr>
          <p:nvPr>
            <p:ph type="pic" sz="quarter" idx="22" hasCustomPrompt="1"/>
          </p:nvPr>
        </p:nvSpPr>
        <p:spPr>
          <a:xfrm>
            <a:off x="3627672" y="0"/>
            <a:ext cx="5516327" cy="5145088"/>
          </a:xfrm>
          <a:prstGeom prst="rect">
            <a:avLst/>
          </a:prstGeom>
        </p:spPr>
        <p:txBody>
          <a:bodyPr/>
          <a:lstStyle>
            <a:lvl1pPr marL="0" indent="0">
              <a:buNone/>
              <a:defRPr/>
            </a:lvl1pPr>
          </a:lstStyle>
          <a:p>
            <a:r>
              <a:rPr lang="en-US" dirty="0"/>
              <a:t>Click icon to change the picture </a:t>
            </a:r>
            <a:endParaRPr lang="fr-FR" dirty="0"/>
          </a:p>
        </p:txBody>
      </p:sp>
      <p:pic>
        <p:nvPicPr>
          <p:cNvPr id="16" name="Image 15">
            <a:extLst>
              <a:ext uri="{FF2B5EF4-FFF2-40B4-BE49-F238E27FC236}">
                <a16:creationId xmlns:a16="http://schemas.microsoft.com/office/drawing/2014/main" id="{05876289-A5AC-57F9-D74E-A267A584AF0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09802" y="272696"/>
            <a:ext cx="1608067" cy="357795"/>
          </a:xfrm>
          <a:prstGeom prst="rect">
            <a:avLst/>
          </a:prstGeom>
        </p:spPr>
      </p:pic>
      <p:sp>
        <p:nvSpPr>
          <p:cNvPr id="9" name="Rectangle 8">
            <a:extLst>
              <a:ext uri="{FF2B5EF4-FFF2-40B4-BE49-F238E27FC236}">
                <a16:creationId xmlns:a16="http://schemas.microsoft.com/office/drawing/2014/main" id="{12D7918B-95F6-461E-8D78-0189AACAD879}"/>
              </a:ext>
            </a:extLst>
          </p:cNvPr>
          <p:cNvSpPr/>
          <p:nvPr userDrawn="1"/>
        </p:nvSpPr>
        <p:spPr>
          <a:xfrm>
            <a:off x="287338" y="278959"/>
            <a:ext cx="3056172" cy="3867591"/>
          </a:xfrm>
          <a:prstGeom prst="rect">
            <a:avLst/>
          </a:prstGeom>
          <a:noFill/>
          <a:ln w="5080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44916440"/>
      </p:ext>
    </p:extLst>
  </p:cSld>
  <p:clrMapOvr>
    <a:masterClrMapping/>
  </p:clrMapOvr>
  <p:transition>
    <p:fade/>
  </p:transition>
  <p:extLst>
    <p:ext uri="{DCECCB84-F9BA-43D5-87BE-67443E8EF086}">
      <p15:sldGuideLst xmlns:p15="http://schemas.microsoft.com/office/powerpoint/2012/main">
        <p15:guide id="1" pos="557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_TEXT_Left_White">
    <p:spTree>
      <p:nvGrpSpPr>
        <p:cNvPr id="1" name=""/>
        <p:cNvGrpSpPr/>
        <p:nvPr/>
      </p:nvGrpSpPr>
      <p:grpSpPr>
        <a:xfrm>
          <a:off x="0" y="0"/>
          <a:ext cx="0" cy="0"/>
          <a:chOff x="0" y="0"/>
          <a:chExt cx="0" cy="0"/>
        </a:xfrm>
      </p:grpSpPr>
      <p:sp>
        <p:nvSpPr>
          <p:cNvPr id="7" name="Espace réservé du texte 2">
            <a:extLst>
              <a:ext uri="{FF2B5EF4-FFF2-40B4-BE49-F238E27FC236}">
                <a16:creationId xmlns:a16="http://schemas.microsoft.com/office/drawing/2014/main" id="{2BFB6794-DF54-4F15-843C-009B57583654}"/>
              </a:ext>
            </a:extLst>
          </p:cNvPr>
          <p:cNvSpPr>
            <a:spLocks noGrp="1"/>
          </p:cNvSpPr>
          <p:nvPr>
            <p:ph type="body" sz="quarter" idx="11" hasCustomPrompt="1"/>
          </p:nvPr>
        </p:nvSpPr>
        <p:spPr>
          <a:xfrm>
            <a:off x="287336" y="1017588"/>
            <a:ext cx="4219707" cy="3606800"/>
          </a:xfrm>
          <a:prstGeom prst="rect">
            <a:avLst/>
          </a:prstGeom>
        </p:spPr>
        <p:txBody>
          <a:bodyPr/>
          <a:lstStyle>
            <a:lvl1pPr>
              <a:lnSpc>
                <a:spcPct val="90000"/>
              </a:lnSpc>
              <a:spcBef>
                <a:spcPts val="800"/>
              </a:spcBef>
              <a:defRPr sz="1600" b="1">
                <a:solidFill>
                  <a:schemeClr val="accent1"/>
                </a:solidFill>
              </a:defRPr>
            </a:lvl1pPr>
            <a:lvl2pPr marL="355736" indent="-171450">
              <a:lnSpc>
                <a:spcPct val="90000"/>
              </a:lnSpc>
              <a:spcBef>
                <a:spcPts val="400"/>
              </a:spcBef>
              <a:buClr>
                <a:schemeClr val="accent1"/>
              </a:buClr>
              <a:buFont typeface="Wingdings" panose="05000000000000000000" pitchFamily="2" charset="2"/>
              <a:buChar char="§"/>
              <a:tabLst/>
              <a:defRPr sz="1400">
                <a:solidFill>
                  <a:schemeClr val="tx2"/>
                </a:solidFill>
              </a:defRPr>
            </a:lvl2pPr>
            <a:lvl3pPr marL="533400" indent="-171450">
              <a:lnSpc>
                <a:spcPct val="90000"/>
              </a:lnSpc>
              <a:spcBef>
                <a:spcPts val="400"/>
              </a:spcBef>
              <a:buClr>
                <a:schemeClr val="accent1"/>
              </a:buClr>
              <a:buFont typeface="Wingdings" panose="05000000000000000000" pitchFamily="2" charset="2"/>
              <a:buChar char="§"/>
              <a:tabLst/>
              <a:defRPr sz="1200">
                <a:solidFill>
                  <a:schemeClr val="tx2"/>
                </a:solidFill>
              </a:defRPr>
            </a:lvl3pPr>
            <a:lvl4pPr marL="714375"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4pPr>
            <a:lvl5pPr marL="895350"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5pPr>
          </a:lstStyle>
          <a:p>
            <a:pPr lvl="0"/>
            <a:r>
              <a:rPr lang="en-US" dirty="0"/>
              <a:t>Click here to add text </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p:txBody>
      </p:sp>
      <p:sp>
        <p:nvSpPr>
          <p:cNvPr id="4" name="Espace réservé pour une image  3">
            <a:extLst>
              <a:ext uri="{FF2B5EF4-FFF2-40B4-BE49-F238E27FC236}">
                <a16:creationId xmlns:a16="http://schemas.microsoft.com/office/drawing/2014/main" id="{0938C6CF-C92A-455E-BDA8-BA47D4918DE7}"/>
              </a:ext>
            </a:extLst>
          </p:cNvPr>
          <p:cNvSpPr>
            <a:spLocks noGrp="1"/>
          </p:cNvSpPr>
          <p:nvPr>
            <p:ph type="pic" sz="quarter" idx="12"/>
          </p:nvPr>
        </p:nvSpPr>
        <p:spPr>
          <a:xfrm>
            <a:off x="4636960" y="1017588"/>
            <a:ext cx="4219704" cy="3606800"/>
          </a:xfrm>
          <a:prstGeom prst="rect">
            <a:avLst/>
          </a:prstGeom>
        </p:spPr>
        <p:txBody>
          <a:bodyPr/>
          <a:lstStyle>
            <a:lvl1pPr marL="0" indent="0">
              <a:buNone/>
              <a:defRPr/>
            </a:lvl1pPr>
          </a:lstStyle>
          <a:p>
            <a:endParaRPr lang="fr-FR"/>
          </a:p>
        </p:txBody>
      </p:sp>
      <p:sp>
        <p:nvSpPr>
          <p:cNvPr id="2" name="Titre 1">
            <a:extLst>
              <a:ext uri="{FF2B5EF4-FFF2-40B4-BE49-F238E27FC236}">
                <a16:creationId xmlns:a16="http://schemas.microsoft.com/office/drawing/2014/main" id="{821182F8-39DD-402D-9322-090E37AF3ED0}"/>
              </a:ext>
            </a:extLst>
          </p:cNvPr>
          <p:cNvSpPr>
            <a:spLocks noGrp="1"/>
          </p:cNvSpPr>
          <p:nvPr>
            <p:ph type="title" hasCustomPrompt="1"/>
          </p:nvPr>
        </p:nvSpPr>
        <p:spPr/>
        <p:txBody>
          <a:bodyPr/>
          <a:lstStyle/>
          <a:p>
            <a:r>
              <a:rPr lang="en-US" dirty="0"/>
              <a:t>Click here to add a title </a:t>
            </a:r>
            <a:endParaRPr lang="fr-FR" dirty="0"/>
          </a:p>
        </p:txBody>
      </p:sp>
      <p:sp>
        <p:nvSpPr>
          <p:cNvPr id="6" name="Espace réservé du pied de page 4">
            <a:extLst>
              <a:ext uri="{FF2B5EF4-FFF2-40B4-BE49-F238E27FC236}">
                <a16:creationId xmlns:a16="http://schemas.microsoft.com/office/drawing/2014/main" id="{70F129C2-FC0F-5D79-D2F5-A76CFCFB2E10}"/>
              </a:ext>
            </a:extLst>
          </p:cNvPr>
          <p:cNvSpPr>
            <a:spLocks noGrp="1"/>
          </p:cNvSpPr>
          <p:nvPr>
            <p:ph type="ftr" sz="quarter" idx="3"/>
          </p:nvPr>
        </p:nvSpPr>
        <p:spPr>
          <a:xfrm>
            <a:off x="506983" y="4759334"/>
            <a:ext cx="6708203" cy="129416"/>
          </a:xfrm>
          <a:prstGeom prst="rect">
            <a:avLst/>
          </a:prstGeom>
        </p:spPr>
        <p:txBody>
          <a:bodyPr vert="horz" lIns="91440" tIns="45720" rIns="91440" bIns="45720" rtlCol="0" anchor="ctr"/>
          <a:lstStyle>
            <a:lvl1pPr algn="l">
              <a:defRPr sz="800">
                <a:solidFill>
                  <a:schemeClr val="bg2">
                    <a:lumMod val="60000"/>
                    <a:lumOff val="40000"/>
                  </a:schemeClr>
                </a:solidFill>
              </a:defRPr>
            </a:lvl1pPr>
          </a:lstStyle>
          <a:p>
            <a:r>
              <a:rPr lang="en-US"/>
              <a:t>Safran Reosc / The ESO 60th Anniversary</a:t>
            </a:r>
            <a:endParaRPr lang="fr-FR" dirty="0"/>
          </a:p>
        </p:txBody>
      </p:sp>
    </p:spTree>
    <p:extLst>
      <p:ext uri="{BB962C8B-B14F-4D97-AF65-F5344CB8AC3E}">
        <p14:creationId xmlns:p14="http://schemas.microsoft.com/office/powerpoint/2010/main" val="3923719243"/>
      </p:ext>
    </p:extLst>
  </p:cSld>
  <p:clrMapOvr>
    <a:masterClrMapping/>
  </p:clrMapOvr>
  <p:transition>
    <p:fade/>
  </p:transition>
  <p:extLst>
    <p:ext uri="{DCECCB84-F9BA-43D5-87BE-67443E8EF086}">
      <p15:sldGuideLst xmlns:p15="http://schemas.microsoft.com/office/powerpoint/2012/main">
        <p15:guide id="1" pos="5579"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_TEXT_Left_White">
    <p:spTree>
      <p:nvGrpSpPr>
        <p:cNvPr id="1" name=""/>
        <p:cNvGrpSpPr/>
        <p:nvPr/>
      </p:nvGrpSpPr>
      <p:grpSpPr>
        <a:xfrm>
          <a:off x="0" y="0"/>
          <a:ext cx="0" cy="0"/>
          <a:chOff x="0" y="0"/>
          <a:chExt cx="0" cy="0"/>
        </a:xfrm>
      </p:grpSpPr>
      <p:sp>
        <p:nvSpPr>
          <p:cNvPr id="7" name="Espace réservé du texte 2">
            <a:extLst>
              <a:ext uri="{FF2B5EF4-FFF2-40B4-BE49-F238E27FC236}">
                <a16:creationId xmlns:a16="http://schemas.microsoft.com/office/drawing/2014/main" id="{2BFB6794-DF54-4F15-843C-009B57583654}"/>
              </a:ext>
            </a:extLst>
          </p:cNvPr>
          <p:cNvSpPr>
            <a:spLocks noGrp="1"/>
          </p:cNvSpPr>
          <p:nvPr>
            <p:ph type="body" sz="quarter" idx="11" hasCustomPrompt="1"/>
          </p:nvPr>
        </p:nvSpPr>
        <p:spPr>
          <a:xfrm>
            <a:off x="287336" y="1017588"/>
            <a:ext cx="4219707" cy="3606800"/>
          </a:xfrm>
          <a:prstGeom prst="rect">
            <a:avLst/>
          </a:prstGeom>
        </p:spPr>
        <p:txBody>
          <a:bodyPr/>
          <a:lstStyle>
            <a:lvl1pPr>
              <a:lnSpc>
                <a:spcPct val="90000"/>
              </a:lnSpc>
              <a:spcBef>
                <a:spcPts val="800"/>
              </a:spcBef>
              <a:defRPr sz="1600" b="1">
                <a:solidFill>
                  <a:schemeClr val="accent1"/>
                </a:solidFill>
              </a:defRPr>
            </a:lvl1pPr>
            <a:lvl2pPr marL="355736" indent="-171450">
              <a:lnSpc>
                <a:spcPct val="90000"/>
              </a:lnSpc>
              <a:spcBef>
                <a:spcPts val="400"/>
              </a:spcBef>
              <a:buClr>
                <a:schemeClr val="accent1"/>
              </a:buClr>
              <a:buFont typeface="Wingdings" panose="05000000000000000000" pitchFamily="2" charset="2"/>
              <a:buChar char="§"/>
              <a:tabLst/>
              <a:defRPr sz="1400">
                <a:solidFill>
                  <a:schemeClr val="tx2"/>
                </a:solidFill>
              </a:defRPr>
            </a:lvl2pPr>
            <a:lvl3pPr marL="533400" indent="-171450">
              <a:lnSpc>
                <a:spcPct val="90000"/>
              </a:lnSpc>
              <a:spcBef>
                <a:spcPts val="400"/>
              </a:spcBef>
              <a:buClr>
                <a:schemeClr val="accent1"/>
              </a:buClr>
              <a:buFont typeface="Wingdings" panose="05000000000000000000" pitchFamily="2" charset="2"/>
              <a:buChar char="§"/>
              <a:tabLst/>
              <a:defRPr sz="1200">
                <a:solidFill>
                  <a:schemeClr val="tx2"/>
                </a:solidFill>
              </a:defRPr>
            </a:lvl3pPr>
            <a:lvl4pPr marL="714375"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4pPr>
            <a:lvl5pPr marL="895350"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5pPr>
          </a:lstStyle>
          <a:p>
            <a:pPr lvl="0"/>
            <a:r>
              <a:rPr lang="en-US" dirty="0"/>
              <a:t>Click here to add text </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p:txBody>
      </p:sp>
      <p:sp>
        <p:nvSpPr>
          <p:cNvPr id="4" name="Espace réservé pour une image  3">
            <a:extLst>
              <a:ext uri="{FF2B5EF4-FFF2-40B4-BE49-F238E27FC236}">
                <a16:creationId xmlns:a16="http://schemas.microsoft.com/office/drawing/2014/main" id="{0938C6CF-C92A-455E-BDA8-BA47D4918DE7}"/>
              </a:ext>
            </a:extLst>
          </p:cNvPr>
          <p:cNvSpPr>
            <a:spLocks noGrp="1"/>
          </p:cNvSpPr>
          <p:nvPr>
            <p:ph type="pic" sz="quarter" idx="12"/>
          </p:nvPr>
        </p:nvSpPr>
        <p:spPr>
          <a:xfrm>
            <a:off x="4636960" y="1017588"/>
            <a:ext cx="4219704" cy="3606800"/>
          </a:xfrm>
          <a:prstGeom prst="rect">
            <a:avLst/>
          </a:prstGeom>
        </p:spPr>
        <p:txBody>
          <a:bodyPr/>
          <a:lstStyle>
            <a:lvl1pPr marL="0" indent="0">
              <a:buNone/>
              <a:defRPr/>
            </a:lvl1pPr>
          </a:lstStyle>
          <a:p>
            <a:endParaRPr lang="fr-FR"/>
          </a:p>
        </p:txBody>
      </p:sp>
      <p:sp>
        <p:nvSpPr>
          <p:cNvPr id="2" name="Titre 1">
            <a:extLst>
              <a:ext uri="{FF2B5EF4-FFF2-40B4-BE49-F238E27FC236}">
                <a16:creationId xmlns:a16="http://schemas.microsoft.com/office/drawing/2014/main" id="{821182F8-39DD-402D-9322-090E37AF3ED0}"/>
              </a:ext>
            </a:extLst>
          </p:cNvPr>
          <p:cNvSpPr>
            <a:spLocks noGrp="1"/>
          </p:cNvSpPr>
          <p:nvPr>
            <p:ph type="title" hasCustomPrompt="1"/>
          </p:nvPr>
        </p:nvSpPr>
        <p:spPr/>
        <p:txBody>
          <a:bodyPr/>
          <a:lstStyle/>
          <a:p>
            <a:r>
              <a:rPr lang="en-US" dirty="0"/>
              <a:t>Click here to add a title </a:t>
            </a:r>
            <a:endParaRPr lang="fr-FR" dirty="0"/>
          </a:p>
        </p:txBody>
      </p:sp>
      <p:sp>
        <p:nvSpPr>
          <p:cNvPr id="6" name="Espace réservé du pied de page 4">
            <a:extLst>
              <a:ext uri="{FF2B5EF4-FFF2-40B4-BE49-F238E27FC236}">
                <a16:creationId xmlns:a16="http://schemas.microsoft.com/office/drawing/2014/main" id="{70F129C2-FC0F-5D79-D2F5-A76CFCFB2E10}"/>
              </a:ext>
            </a:extLst>
          </p:cNvPr>
          <p:cNvSpPr>
            <a:spLocks noGrp="1"/>
          </p:cNvSpPr>
          <p:nvPr>
            <p:ph type="ftr" sz="quarter" idx="3"/>
          </p:nvPr>
        </p:nvSpPr>
        <p:spPr>
          <a:xfrm>
            <a:off x="506983" y="4759334"/>
            <a:ext cx="6708203" cy="129416"/>
          </a:xfrm>
          <a:prstGeom prst="rect">
            <a:avLst/>
          </a:prstGeom>
        </p:spPr>
        <p:txBody>
          <a:bodyPr vert="horz" lIns="91440" tIns="45720" rIns="91440" bIns="45720" rtlCol="0" anchor="ctr"/>
          <a:lstStyle>
            <a:lvl1pPr algn="l">
              <a:defRPr sz="800">
                <a:solidFill>
                  <a:schemeClr val="bg2">
                    <a:lumMod val="60000"/>
                    <a:lumOff val="40000"/>
                  </a:schemeClr>
                </a:solidFill>
              </a:defRPr>
            </a:lvl1pPr>
          </a:lstStyle>
          <a:p>
            <a:r>
              <a:rPr lang="en-US"/>
              <a:t>Safran Reosc / The ESO 60th Anniversary</a:t>
            </a:r>
            <a:endParaRPr lang="fr-FR" dirty="0"/>
          </a:p>
        </p:txBody>
      </p:sp>
    </p:spTree>
    <p:extLst>
      <p:ext uri="{BB962C8B-B14F-4D97-AF65-F5344CB8AC3E}">
        <p14:creationId xmlns:p14="http://schemas.microsoft.com/office/powerpoint/2010/main" val="190828272"/>
      </p:ext>
    </p:extLst>
  </p:cSld>
  <p:clrMapOvr>
    <a:masterClrMapping/>
  </p:clrMapOvr>
  <p:transition>
    <p:fade/>
  </p:transition>
  <p:extLst>
    <p:ext uri="{DCECCB84-F9BA-43D5-87BE-67443E8EF086}">
      <p15:sldGuideLst xmlns:p15="http://schemas.microsoft.com/office/powerpoint/2012/main">
        <p15:guide id="1" pos="5579"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_2xLINES_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D7926FA-4C37-4337-A48F-C1E3BB67A08D}"/>
              </a:ext>
            </a:extLst>
          </p:cNvPr>
          <p:cNvSpPr/>
          <p:nvPr userDrawn="1"/>
        </p:nvSpPr>
        <p:spPr>
          <a:xfrm>
            <a:off x="140677" y="600222"/>
            <a:ext cx="1350498" cy="248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1" name="Groupe 10">
            <a:extLst>
              <a:ext uri="{FF2B5EF4-FFF2-40B4-BE49-F238E27FC236}">
                <a16:creationId xmlns:a16="http://schemas.microsoft.com/office/drawing/2014/main" id="{F9FFDC42-125C-4054-A929-D2AEC3063789}"/>
              </a:ext>
            </a:extLst>
          </p:cNvPr>
          <p:cNvGrpSpPr/>
          <p:nvPr userDrawn="1"/>
        </p:nvGrpSpPr>
        <p:grpSpPr>
          <a:xfrm>
            <a:off x="295226" y="994644"/>
            <a:ext cx="995611" cy="72008"/>
            <a:chOff x="479376" y="980728"/>
            <a:chExt cx="995611" cy="72008"/>
          </a:xfrm>
        </p:grpSpPr>
        <p:cxnSp>
          <p:nvCxnSpPr>
            <p:cNvPr id="12" name="Connecteur droit 11">
              <a:extLst>
                <a:ext uri="{FF2B5EF4-FFF2-40B4-BE49-F238E27FC236}">
                  <a16:creationId xmlns:a16="http://schemas.microsoft.com/office/drawing/2014/main" id="{680F81FB-0C3F-4ACC-8152-C73B0FC424CC}"/>
                </a:ext>
              </a:extLst>
            </p:cNvPr>
            <p:cNvCxnSpPr>
              <a:cxnSpLocks/>
            </p:cNvCxnSpPr>
            <p:nvPr userDrawn="1"/>
          </p:nvCxnSpPr>
          <p:spPr>
            <a:xfrm>
              <a:off x="479376" y="1047118"/>
              <a:ext cx="995611" cy="0"/>
            </a:xfrm>
            <a:prstGeom prst="line">
              <a:avLst/>
            </a:prstGeom>
            <a:noFill/>
            <a:ln w="12700" cap="flat" cmpd="sng" algn="ctr">
              <a:solidFill>
                <a:schemeClr val="accent2"/>
              </a:solidFill>
              <a:prstDash val="solid"/>
              <a:miter lim="800000"/>
            </a:ln>
            <a:effectLst/>
          </p:spPr>
        </p:cxnSp>
        <p:sp>
          <p:nvSpPr>
            <p:cNvPr id="13" name="Rectangle 12">
              <a:extLst>
                <a:ext uri="{FF2B5EF4-FFF2-40B4-BE49-F238E27FC236}">
                  <a16:creationId xmlns:a16="http://schemas.microsoft.com/office/drawing/2014/main" id="{F0F322F3-DC27-4466-81D1-86ACB0ECF7A9}"/>
                </a:ext>
              </a:extLst>
            </p:cNvPr>
            <p:cNvSpPr/>
            <p:nvPr userDrawn="1"/>
          </p:nvSpPr>
          <p:spPr>
            <a:xfrm>
              <a:off x="479376" y="980728"/>
              <a:ext cx="504056" cy="72008"/>
            </a:xfrm>
            <a:prstGeom prst="rect">
              <a:avLst/>
            </a:prstGeom>
            <a:gradFill>
              <a:gsLst>
                <a:gs pos="0">
                  <a:schemeClr val="accent1"/>
                </a:gs>
                <a:gs pos="100000">
                  <a:schemeClr val="accent2"/>
                </a:gs>
              </a:gsLst>
              <a:lin ang="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Segoe UI"/>
                <a:ea typeface="+mn-ea"/>
                <a:cs typeface="+mn-cs"/>
              </a:endParaRPr>
            </a:p>
          </p:txBody>
        </p:sp>
      </p:grpSp>
      <p:sp>
        <p:nvSpPr>
          <p:cNvPr id="3" name="Titre 2">
            <a:extLst>
              <a:ext uri="{FF2B5EF4-FFF2-40B4-BE49-F238E27FC236}">
                <a16:creationId xmlns:a16="http://schemas.microsoft.com/office/drawing/2014/main" id="{881F32DB-A6B7-4BE6-8D7A-C2FD926E1203}"/>
              </a:ext>
            </a:extLst>
          </p:cNvPr>
          <p:cNvSpPr>
            <a:spLocks noGrp="1"/>
          </p:cNvSpPr>
          <p:nvPr>
            <p:ph type="title" hasCustomPrompt="1"/>
          </p:nvPr>
        </p:nvSpPr>
        <p:spPr>
          <a:xfrm>
            <a:off x="182784" y="211016"/>
            <a:ext cx="8556653" cy="721402"/>
          </a:xfrm>
        </p:spPr>
        <p:txBody>
          <a:bodyPr/>
          <a:lstStyle>
            <a:lvl1pPr>
              <a:lnSpc>
                <a:spcPct val="90000"/>
              </a:lnSpc>
              <a:defRPr/>
            </a:lvl1pPr>
          </a:lstStyle>
          <a:p>
            <a:r>
              <a:rPr lang="en-US" dirty="0"/>
              <a:t>Click here </a:t>
            </a:r>
            <a:br>
              <a:rPr lang="en-US" dirty="0"/>
            </a:br>
            <a:r>
              <a:rPr lang="en-US" dirty="0"/>
              <a:t>to add a title </a:t>
            </a:r>
            <a:endParaRPr lang="fr-FR" dirty="0"/>
          </a:p>
        </p:txBody>
      </p:sp>
      <p:sp>
        <p:nvSpPr>
          <p:cNvPr id="8" name="Espace réservé du pied de page 4">
            <a:extLst>
              <a:ext uri="{FF2B5EF4-FFF2-40B4-BE49-F238E27FC236}">
                <a16:creationId xmlns:a16="http://schemas.microsoft.com/office/drawing/2014/main" id="{79525850-0777-A6EE-F419-D78308D93009}"/>
              </a:ext>
            </a:extLst>
          </p:cNvPr>
          <p:cNvSpPr>
            <a:spLocks noGrp="1"/>
          </p:cNvSpPr>
          <p:nvPr>
            <p:ph type="ftr" sz="quarter" idx="3"/>
          </p:nvPr>
        </p:nvSpPr>
        <p:spPr>
          <a:xfrm>
            <a:off x="506983" y="4759334"/>
            <a:ext cx="6708203" cy="129416"/>
          </a:xfrm>
          <a:prstGeom prst="rect">
            <a:avLst/>
          </a:prstGeom>
        </p:spPr>
        <p:txBody>
          <a:bodyPr vert="horz" lIns="91440" tIns="45720" rIns="91440" bIns="45720" rtlCol="0" anchor="ctr"/>
          <a:lstStyle>
            <a:lvl1pPr algn="l">
              <a:defRPr sz="800">
                <a:solidFill>
                  <a:schemeClr val="bg2">
                    <a:lumMod val="60000"/>
                    <a:lumOff val="40000"/>
                  </a:schemeClr>
                </a:solidFill>
              </a:defRPr>
            </a:lvl1pPr>
          </a:lstStyle>
          <a:p>
            <a:r>
              <a:rPr lang="en-US"/>
              <a:t>Safran Reosc / The ESO 60th Anniversary</a:t>
            </a:r>
            <a:endParaRPr lang="fr-FR" dirty="0"/>
          </a:p>
        </p:txBody>
      </p:sp>
      <p:sp>
        <p:nvSpPr>
          <p:cNvPr id="9" name="Espace réservé du contenu 3">
            <a:extLst>
              <a:ext uri="{FF2B5EF4-FFF2-40B4-BE49-F238E27FC236}">
                <a16:creationId xmlns:a16="http://schemas.microsoft.com/office/drawing/2014/main" id="{DED92A21-7615-5B0C-FC17-42FF930E9258}"/>
              </a:ext>
            </a:extLst>
          </p:cNvPr>
          <p:cNvSpPr>
            <a:spLocks noGrp="1"/>
          </p:cNvSpPr>
          <p:nvPr>
            <p:ph sz="quarter" idx="11"/>
          </p:nvPr>
        </p:nvSpPr>
        <p:spPr>
          <a:xfrm>
            <a:off x="287338" y="1309965"/>
            <a:ext cx="8569325" cy="3314423"/>
          </a:xfrm>
          <a:prstGeom prst="rect">
            <a:avLst/>
          </a:prstGeom>
        </p:spPr>
        <p:txBody>
          <a:bodyPr/>
          <a:lstStyle>
            <a:lvl1pPr marL="0" indent="0">
              <a:buNone/>
              <a:defRPr>
                <a:solidFill>
                  <a:schemeClr val="bg1"/>
                </a:solidFill>
              </a:defRPr>
            </a:lvl1pPr>
          </a:lstStyle>
          <a:p>
            <a:pPr lvl="0"/>
            <a:endParaRPr lang="fr-FR" dirty="0"/>
          </a:p>
        </p:txBody>
      </p:sp>
    </p:spTree>
    <p:extLst>
      <p:ext uri="{BB962C8B-B14F-4D97-AF65-F5344CB8AC3E}">
        <p14:creationId xmlns:p14="http://schemas.microsoft.com/office/powerpoint/2010/main" val="3742212308"/>
      </p:ext>
    </p:extLst>
  </p:cSld>
  <p:clrMapOvr>
    <a:masterClrMapping/>
  </p:clrMapOvr>
  <p:transition>
    <p:fade/>
  </p:transition>
  <p:extLst>
    <p:ext uri="{DCECCB84-F9BA-43D5-87BE-67443E8EF086}">
      <p15:sldGuideLst xmlns:p15="http://schemas.microsoft.com/office/powerpoint/2012/main">
        <p15:guide id="1" pos="557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_TEXT_BLOC_White">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B9C1BD4-2402-4571-9F04-505A7FE75AF9}"/>
              </a:ext>
            </a:extLst>
          </p:cNvPr>
          <p:cNvSpPr>
            <a:spLocks noGrp="1"/>
          </p:cNvSpPr>
          <p:nvPr>
            <p:ph type="body" sz="quarter" idx="10" hasCustomPrompt="1"/>
          </p:nvPr>
        </p:nvSpPr>
        <p:spPr>
          <a:xfrm>
            <a:off x="287338" y="1017588"/>
            <a:ext cx="8569324" cy="3139972"/>
          </a:xfrm>
          <a:prstGeom prst="rect">
            <a:avLst/>
          </a:prstGeom>
        </p:spPr>
        <p:txBody>
          <a:bodyPr/>
          <a:lstStyle>
            <a:lvl1pPr>
              <a:lnSpc>
                <a:spcPct val="90000"/>
              </a:lnSpc>
              <a:spcBef>
                <a:spcPts val="800"/>
              </a:spcBef>
              <a:defRPr sz="1600" b="1">
                <a:solidFill>
                  <a:schemeClr val="accent1"/>
                </a:solidFill>
              </a:defRPr>
            </a:lvl1pPr>
            <a:lvl2pPr marL="355736" indent="-171450">
              <a:lnSpc>
                <a:spcPct val="90000"/>
              </a:lnSpc>
              <a:spcBef>
                <a:spcPts val="400"/>
              </a:spcBef>
              <a:buClr>
                <a:schemeClr val="accent1"/>
              </a:buClr>
              <a:buFont typeface="Wingdings" panose="05000000000000000000" pitchFamily="2" charset="2"/>
              <a:buChar char="§"/>
              <a:tabLst/>
              <a:defRPr sz="1400">
                <a:solidFill>
                  <a:schemeClr val="tx2"/>
                </a:solidFill>
              </a:defRPr>
            </a:lvl2pPr>
            <a:lvl3pPr marL="533400" indent="-171450">
              <a:lnSpc>
                <a:spcPct val="90000"/>
              </a:lnSpc>
              <a:spcBef>
                <a:spcPts val="400"/>
              </a:spcBef>
              <a:buClr>
                <a:schemeClr val="accent1"/>
              </a:buClr>
              <a:buFont typeface="Wingdings" panose="05000000000000000000" pitchFamily="2" charset="2"/>
              <a:buChar char="§"/>
              <a:tabLst/>
              <a:defRPr sz="1200">
                <a:solidFill>
                  <a:schemeClr val="tx2"/>
                </a:solidFill>
              </a:defRPr>
            </a:lvl3pPr>
            <a:lvl4pPr marL="714375"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4pPr>
            <a:lvl5pPr marL="895350"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5pPr>
          </a:lstStyle>
          <a:p>
            <a:pPr lvl="0"/>
            <a:r>
              <a:rPr lang="en-US" dirty="0"/>
              <a:t>Click here to add text </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p:txBody>
      </p:sp>
      <p:sp>
        <p:nvSpPr>
          <p:cNvPr id="2" name="Titre 1">
            <a:extLst>
              <a:ext uri="{FF2B5EF4-FFF2-40B4-BE49-F238E27FC236}">
                <a16:creationId xmlns:a16="http://schemas.microsoft.com/office/drawing/2014/main" id="{02DE2A36-88EC-4A13-9346-E7A65DB242CD}"/>
              </a:ext>
            </a:extLst>
          </p:cNvPr>
          <p:cNvSpPr>
            <a:spLocks noGrp="1"/>
          </p:cNvSpPr>
          <p:nvPr>
            <p:ph type="title" hasCustomPrompt="1"/>
          </p:nvPr>
        </p:nvSpPr>
        <p:spPr/>
        <p:txBody>
          <a:bodyPr/>
          <a:lstStyle/>
          <a:p>
            <a:r>
              <a:rPr lang="en-US" dirty="0"/>
              <a:t>Click here to add a title </a:t>
            </a:r>
            <a:endParaRPr lang="fr-FR" dirty="0"/>
          </a:p>
        </p:txBody>
      </p:sp>
      <p:sp>
        <p:nvSpPr>
          <p:cNvPr id="5" name="Espace réservé du pied de page 4">
            <a:extLst>
              <a:ext uri="{FF2B5EF4-FFF2-40B4-BE49-F238E27FC236}">
                <a16:creationId xmlns:a16="http://schemas.microsoft.com/office/drawing/2014/main" id="{B0607D16-1B92-3382-E419-3AFAAEAAECBB}"/>
              </a:ext>
            </a:extLst>
          </p:cNvPr>
          <p:cNvSpPr>
            <a:spLocks noGrp="1"/>
          </p:cNvSpPr>
          <p:nvPr>
            <p:ph type="ftr" sz="quarter" idx="3"/>
          </p:nvPr>
        </p:nvSpPr>
        <p:spPr>
          <a:xfrm>
            <a:off x="506983" y="4759334"/>
            <a:ext cx="6708203" cy="129416"/>
          </a:xfrm>
          <a:prstGeom prst="rect">
            <a:avLst/>
          </a:prstGeom>
        </p:spPr>
        <p:txBody>
          <a:bodyPr vert="horz" lIns="91440" tIns="45720" rIns="91440" bIns="45720" rtlCol="0" anchor="ctr"/>
          <a:lstStyle>
            <a:lvl1pPr algn="l">
              <a:defRPr sz="800">
                <a:solidFill>
                  <a:schemeClr val="bg2">
                    <a:lumMod val="60000"/>
                    <a:lumOff val="40000"/>
                  </a:schemeClr>
                </a:solidFill>
              </a:defRPr>
            </a:lvl1pPr>
          </a:lstStyle>
          <a:p>
            <a:r>
              <a:rPr lang="en-US"/>
              <a:t>Safran Reosc / The ESO 60th Anniversary</a:t>
            </a:r>
            <a:endParaRPr lang="fr-FR" dirty="0"/>
          </a:p>
        </p:txBody>
      </p:sp>
      <p:sp>
        <p:nvSpPr>
          <p:cNvPr id="8" name="Rectangle 7">
            <a:extLst>
              <a:ext uri="{FF2B5EF4-FFF2-40B4-BE49-F238E27FC236}">
                <a16:creationId xmlns:a16="http://schemas.microsoft.com/office/drawing/2014/main" id="{A9579404-282D-4B0E-A99F-DB85776D4D8E}"/>
              </a:ext>
            </a:extLst>
          </p:cNvPr>
          <p:cNvSpPr/>
          <p:nvPr userDrawn="1"/>
        </p:nvSpPr>
        <p:spPr>
          <a:xfrm>
            <a:off x="287338" y="4171951"/>
            <a:ext cx="8569324" cy="457200"/>
          </a:xfrm>
          <a:prstGeom prst="rect">
            <a:avLst/>
          </a:prstGeom>
          <a:gradFill flip="none" rotWithShape="1">
            <a:gsLst>
              <a:gs pos="0">
                <a:srgbClr val="122A57"/>
              </a:gs>
              <a:gs pos="50000">
                <a:schemeClr val="accent1">
                  <a:shade val="67500"/>
                  <a:satMod val="115000"/>
                </a:schemeClr>
              </a:gs>
              <a:gs pos="100000">
                <a:schemeClr val="accent1">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texte 6">
            <a:extLst>
              <a:ext uri="{FF2B5EF4-FFF2-40B4-BE49-F238E27FC236}">
                <a16:creationId xmlns:a16="http://schemas.microsoft.com/office/drawing/2014/main" id="{A6675F3D-A583-1C52-1FED-53EA7A70037C}"/>
              </a:ext>
            </a:extLst>
          </p:cNvPr>
          <p:cNvSpPr>
            <a:spLocks noGrp="1"/>
          </p:cNvSpPr>
          <p:nvPr>
            <p:ph type="body" sz="quarter" idx="12" hasCustomPrompt="1"/>
          </p:nvPr>
        </p:nvSpPr>
        <p:spPr>
          <a:xfrm>
            <a:off x="287338" y="4396291"/>
            <a:ext cx="8569324" cy="184666"/>
          </a:xfrm>
          <a:prstGeom prst="rect">
            <a:avLst/>
          </a:prstGeom>
        </p:spPr>
        <p:txBody>
          <a:bodyPr lIns="0" tIns="0" rIns="0" bIns="0" anchor="ctr" anchorCtr="0">
            <a:spAutoFit/>
          </a:bodyPr>
          <a:lstStyle>
            <a:lvl1pPr marL="0" indent="0" algn="ctr">
              <a:buNone/>
              <a:defRPr sz="1200">
                <a:solidFill>
                  <a:schemeClr val="bg1"/>
                </a:solidFill>
              </a:defRPr>
            </a:lvl1pPr>
            <a:lvl2pPr marL="184286" indent="0">
              <a:buNone/>
              <a:defRPr>
                <a:solidFill>
                  <a:srgbClr val="FF0000"/>
                </a:solidFill>
              </a:defRPr>
            </a:lvl2pPr>
            <a:lvl3pPr marL="343152" indent="0">
              <a:buNone/>
              <a:defRPr>
                <a:solidFill>
                  <a:srgbClr val="FF0000"/>
                </a:solidFill>
              </a:defRPr>
            </a:lvl3pPr>
            <a:lvl4pPr marL="1372595" indent="0">
              <a:buNone/>
              <a:defRPr>
                <a:solidFill>
                  <a:srgbClr val="FF0000"/>
                </a:solidFill>
              </a:defRPr>
            </a:lvl4pPr>
            <a:lvl5pPr marL="1830123" indent="0">
              <a:buNone/>
              <a:defRPr>
                <a:solidFill>
                  <a:srgbClr val="FF0000"/>
                </a:solidFill>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Praesent</a:t>
            </a:r>
            <a:r>
              <a:rPr lang="fr-FR" dirty="0"/>
              <a:t> </a:t>
            </a:r>
            <a:r>
              <a:rPr lang="fr-FR" dirty="0" err="1"/>
              <a:t>hendrerit</a:t>
            </a:r>
            <a:r>
              <a:rPr lang="fr-FR" dirty="0"/>
              <a:t> </a:t>
            </a:r>
            <a:r>
              <a:rPr lang="fr-FR" dirty="0" err="1"/>
              <a:t>lacinia</a:t>
            </a:r>
            <a:r>
              <a:rPr lang="fr-FR" dirty="0"/>
              <a:t> </a:t>
            </a:r>
            <a:r>
              <a:rPr lang="fr-FR" dirty="0" err="1"/>
              <a:t>placerat</a:t>
            </a:r>
            <a:r>
              <a:rPr lang="fr-FR" dirty="0"/>
              <a:t>. </a:t>
            </a:r>
          </a:p>
        </p:txBody>
      </p:sp>
      <p:sp>
        <p:nvSpPr>
          <p:cNvPr id="9" name="Espace réservé du texte 6">
            <a:extLst>
              <a:ext uri="{FF2B5EF4-FFF2-40B4-BE49-F238E27FC236}">
                <a16:creationId xmlns:a16="http://schemas.microsoft.com/office/drawing/2014/main" id="{9358AD63-E459-F89D-5CFD-8811589D16AC}"/>
              </a:ext>
            </a:extLst>
          </p:cNvPr>
          <p:cNvSpPr>
            <a:spLocks noGrp="1"/>
          </p:cNvSpPr>
          <p:nvPr>
            <p:ph type="body" sz="quarter" idx="13" hasCustomPrompt="1"/>
          </p:nvPr>
        </p:nvSpPr>
        <p:spPr>
          <a:xfrm>
            <a:off x="287338" y="4210783"/>
            <a:ext cx="8569324" cy="184666"/>
          </a:xfrm>
          <a:prstGeom prst="rect">
            <a:avLst/>
          </a:prstGeom>
        </p:spPr>
        <p:txBody>
          <a:bodyPr lIns="0" tIns="0" rIns="0" bIns="0" anchor="ctr" anchorCtr="0">
            <a:spAutoFit/>
          </a:bodyPr>
          <a:lstStyle>
            <a:lvl1pPr marL="0" indent="0" algn="ctr">
              <a:buNone/>
              <a:defRPr sz="1200" b="1">
                <a:solidFill>
                  <a:schemeClr val="bg1"/>
                </a:solidFill>
              </a:defRPr>
            </a:lvl1pPr>
            <a:lvl2pPr marL="184286" indent="0">
              <a:buNone/>
              <a:defRPr>
                <a:solidFill>
                  <a:srgbClr val="FF0000"/>
                </a:solidFill>
              </a:defRPr>
            </a:lvl2pPr>
            <a:lvl3pPr marL="343152" indent="0">
              <a:buNone/>
              <a:defRPr>
                <a:solidFill>
                  <a:srgbClr val="FF0000"/>
                </a:solidFill>
              </a:defRPr>
            </a:lvl3pPr>
            <a:lvl4pPr marL="1372595" indent="0">
              <a:buNone/>
              <a:defRPr>
                <a:solidFill>
                  <a:srgbClr val="FF0000"/>
                </a:solidFill>
              </a:defRPr>
            </a:lvl4pPr>
            <a:lvl5pPr marL="1830123" indent="0">
              <a:buNone/>
              <a:defRPr>
                <a:solidFill>
                  <a:srgbClr val="FF0000"/>
                </a:solidFill>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Praesent</a:t>
            </a:r>
            <a:r>
              <a:rPr lang="fr-FR" dirty="0"/>
              <a:t> </a:t>
            </a:r>
            <a:r>
              <a:rPr lang="fr-FR" dirty="0" err="1"/>
              <a:t>hendrerit</a:t>
            </a:r>
            <a:r>
              <a:rPr lang="fr-FR" dirty="0"/>
              <a:t> </a:t>
            </a:r>
            <a:r>
              <a:rPr lang="fr-FR" dirty="0" err="1"/>
              <a:t>lacinia</a:t>
            </a:r>
            <a:r>
              <a:rPr lang="fr-FR" dirty="0"/>
              <a:t> </a:t>
            </a:r>
            <a:r>
              <a:rPr lang="fr-FR" dirty="0" err="1"/>
              <a:t>placerat</a:t>
            </a:r>
            <a:r>
              <a:rPr lang="fr-FR" dirty="0"/>
              <a:t>. </a:t>
            </a:r>
          </a:p>
        </p:txBody>
      </p:sp>
    </p:spTree>
    <p:extLst>
      <p:ext uri="{BB962C8B-B14F-4D97-AF65-F5344CB8AC3E}">
        <p14:creationId xmlns:p14="http://schemas.microsoft.com/office/powerpoint/2010/main" val="1003970112"/>
      </p:ext>
    </p:extLst>
  </p:cSld>
  <p:clrMapOvr>
    <a:masterClrMapping/>
  </p:clrMapOvr>
  <p:transition>
    <p:fade/>
  </p:transition>
  <p:extLst>
    <p:ext uri="{DCECCB84-F9BA-43D5-87BE-67443E8EF086}">
      <p15:sldGuideLst xmlns:p15="http://schemas.microsoft.com/office/powerpoint/2012/main">
        <p15:guide id="1" pos="557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owered by Trust">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D62B4ADC-2F3D-9A7B-F4CB-9D3FBC2D1510}"/>
              </a:ext>
            </a:extLst>
          </p:cNvPr>
          <p:cNvSpPr>
            <a:spLocks noGrp="1"/>
          </p:cNvSpPr>
          <p:nvPr>
            <p:ph type="ftr" sz="quarter" idx="3"/>
          </p:nvPr>
        </p:nvSpPr>
        <p:spPr>
          <a:xfrm>
            <a:off x="506983" y="4759334"/>
            <a:ext cx="6708203" cy="129416"/>
          </a:xfrm>
          <a:prstGeom prst="rect">
            <a:avLst/>
          </a:prstGeom>
        </p:spPr>
        <p:txBody>
          <a:bodyPr vert="horz" lIns="91440" tIns="45720" rIns="91440" bIns="45720" rtlCol="0" anchor="ctr"/>
          <a:lstStyle>
            <a:lvl1pPr algn="l">
              <a:defRPr sz="800">
                <a:solidFill>
                  <a:schemeClr val="bg2">
                    <a:lumMod val="60000"/>
                    <a:lumOff val="40000"/>
                  </a:schemeClr>
                </a:solidFill>
              </a:defRPr>
            </a:lvl1pPr>
          </a:lstStyle>
          <a:p>
            <a:r>
              <a:rPr lang="en-US"/>
              <a:t>Safran Reosc / The ESO 60th Anniversary</a:t>
            </a:r>
            <a:endParaRPr lang="fr-FR" dirty="0"/>
          </a:p>
        </p:txBody>
      </p:sp>
      <p:pic>
        <p:nvPicPr>
          <p:cNvPr id="4" name="Graphique 3">
            <a:extLst>
              <a:ext uri="{FF2B5EF4-FFF2-40B4-BE49-F238E27FC236}">
                <a16:creationId xmlns:a16="http://schemas.microsoft.com/office/drawing/2014/main" id="{CDE4E2B4-BAF4-F24A-FE22-73FA145D02D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3214687" y="1393495"/>
            <a:ext cx="2714625" cy="2095500"/>
          </a:xfrm>
          <a:prstGeom prst="rect">
            <a:avLst/>
          </a:prstGeom>
        </p:spPr>
      </p:pic>
      <p:sp>
        <p:nvSpPr>
          <p:cNvPr id="7" name="Rectangle 6">
            <a:extLst>
              <a:ext uri="{FF2B5EF4-FFF2-40B4-BE49-F238E27FC236}">
                <a16:creationId xmlns:a16="http://schemas.microsoft.com/office/drawing/2014/main" id="{941DE8A4-EE7A-6F57-AF4F-8DA5A5AB6DCA}"/>
              </a:ext>
            </a:extLst>
          </p:cNvPr>
          <p:cNvSpPr/>
          <p:nvPr userDrawn="1"/>
        </p:nvSpPr>
        <p:spPr>
          <a:xfrm>
            <a:off x="178191" y="581465"/>
            <a:ext cx="1542757" cy="253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18343452"/>
      </p:ext>
    </p:extLst>
  </p:cSld>
  <p:clrMapOvr>
    <a:masterClrMapping/>
  </p:clrMapOvr>
  <p:transition>
    <p:fade/>
  </p:transition>
  <p:extLst>
    <p:ext uri="{DCECCB84-F9BA-43D5-87BE-67443E8EF086}">
      <p15:sldGuideLst xmlns:p15="http://schemas.microsoft.com/office/powerpoint/2012/main">
        <p15:guide id="1" pos="5579"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bwMode="gray"/>
        <p:txBody>
          <a:bodyPr/>
          <a:lstStyle>
            <a:lvl2pPr>
              <a:spcAft>
                <a:spcPts val="600"/>
              </a:spcAft>
              <a:defRPr/>
            </a:lvl2pPr>
            <a:lvl3pPr>
              <a:defRPr/>
            </a:lvl3pPr>
            <a:lvl4pPr>
              <a:defRPr baseline="0"/>
            </a:lvl4pPr>
            <a:lvl5pPr>
              <a:defRPr/>
            </a:lvl5pPr>
          </a:lstStyle>
          <a:p>
            <a:pPr lvl="0"/>
            <a:r>
              <a:rPr lang="en-US" noProof="0" dirty="0"/>
              <a:t>Text level 1</a:t>
            </a:r>
          </a:p>
          <a:p>
            <a:pPr lvl="1"/>
            <a:r>
              <a:rPr lang="en-US" noProof="0" dirty="0"/>
              <a:t>Text level 2</a:t>
            </a:r>
          </a:p>
          <a:p>
            <a:pPr lvl="2"/>
            <a:r>
              <a:rPr lang="en-US" noProof="0" dirty="0"/>
              <a:t>Text level 3</a:t>
            </a:r>
          </a:p>
          <a:p>
            <a:pPr lvl="3"/>
            <a:r>
              <a:rPr lang="en-US" noProof="0" dirty="0"/>
              <a:t>Text level 4</a:t>
            </a:r>
          </a:p>
          <a:p>
            <a:pPr lvl="4"/>
            <a:r>
              <a:rPr lang="en-US" noProof="0" dirty="0"/>
              <a:t>Text level 5</a:t>
            </a:r>
          </a:p>
        </p:txBody>
      </p:sp>
      <p:sp>
        <p:nvSpPr>
          <p:cNvPr id="4" name="Titre 3"/>
          <p:cNvSpPr>
            <a:spLocks noGrp="1"/>
          </p:cNvSpPr>
          <p:nvPr>
            <p:ph type="title" hasCustomPrompt="1"/>
          </p:nvPr>
        </p:nvSpPr>
        <p:spPr bwMode="gray"/>
        <p:txBody>
          <a:bodyPr/>
          <a:lstStyle/>
          <a:p>
            <a:r>
              <a:rPr lang="en-US" noProof="0" dirty="0"/>
              <a:t>Title</a:t>
            </a:r>
          </a:p>
        </p:txBody>
      </p:sp>
      <p:sp>
        <p:nvSpPr>
          <p:cNvPr id="5" name="Espace réservé de la date 4"/>
          <p:cNvSpPr>
            <a:spLocks noGrp="1"/>
          </p:cNvSpPr>
          <p:nvPr>
            <p:ph type="dt" sz="half" idx="10"/>
          </p:nvPr>
        </p:nvSpPr>
        <p:spPr bwMode="gray"/>
        <p:txBody>
          <a:bodyPr/>
          <a:lstStyle/>
          <a:p>
            <a:endParaRPr lang="en-US" noProof="0" dirty="0"/>
          </a:p>
        </p:txBody>
      </p:sp>
      <p:sp>
        <p:nvSpPr>
          <p:cNvPr id="7" name="Espace réservé du numéro de diapositive 6"/>
          <p:cNvSpPr>
            <a:spLocks noGrp="1"/>
          </p:cNvSpPr>
          <p:nvPr>
            <p:ph type="sldNum" sz="quarter" idx="12"/>
          </p:nvPr>
        </p:nvSpPr>
        <p:spPr bwMode="gray"/>
        <p:txBody>
          <a:bodyPr/>
          <a:lstStyle/>
          <a:p>
            <a:fld id="{733122C9-A0B9-462F-8757-0847AD287B63}" type="slidenum">
              <a:rPr lang="en-US" noProof="0" smtClean="0"/>
              <a:pPr/>
              <a:t>‹N°›</a:t>
            </a:fld>
            <a:endParaRPr lang="en-US" noProof="0" dirty="0"/>
          </a:p>
        </p:txBody>
      </p:sp>
      <p:sp>
        <p:nvSpPr>
          <p:cNvPr id="8" name="Espace réservé du pied de page 4"/>
          <p:cNvSpPr>
            <a:spLocks noGrp="1"/>
          </p:cNvSpPr>
          <p:nvPr>
            <p:ph type="ftr" sz="quarter" idx="3"/>
          </p:nvPr>
        </p:nvSpPr>
        <p:spPr bwMode="gray">
          <a:xfrm>
            <a:off x="503239" y="4625816"/>
            <a:ext cx="7164386" cy="324100"/>
          </a:xfrm>
          <a:prstGeom prst="rect">
            <a:avLst/>
          </a:prstGeom>
        </p:spPr>
        <p:txBody>
          <a:bodyPr vert="horz" lIns="0" tIns="0" rIns="0" bIns="0" rtlCol="0" anchor="b" anchorCtr="0">
            <a:noAutofit/>
          </a:bodyPr>
          <a:lstStyle>
            <a:lvl1pPr algn="ctr">
              <a:defRPr sz="950">
                <a:solidFill>
                  <a:schemeClr val="accent2"/>
                </a:solidFill>
              </a:defRPr>
            </a:lvl1pPr>
          </a:lstStyle>
          <a:p>
            <a:pPr algn="l"/>
            <a:r>
              <a:rPr lang="en-US"/>
              <a:t>Safran Reosc / The ESO 60th Anniversary</a:t>
            </a:r>
            <a:endParaRPr lang="en-US" dirty="0"/>
          </a:p>
        </p:txBody>
      </p:sp>
    </p:spTree>
    <p:extLst>
      <p:ext uri="{BB962C8B-B14F-4D97-AF65-F5344CB8AC3E}">
        <p14:creationId xmlns:p14="http://schemas.microsoft.com/office/powerpoint/2010/main" val="14307927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_TEXT_White">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B9C1BD4-2402-4571-9F04-505A7FE75AF9}"/>
              </a:ext>
            </a:extLst>
          </p:cNvPr>
          <p:cNvSpPr>
            <a:spLocks noGrp="1"/>
          </p:cNvSpPr>
          <p:nvPr>
            <p:ph type="body" sz="quarter" idx="10" hasCustomPrompt="1"/>
          </p:nvPr>
        </p:nvSpPr>
        <p:spPr>
          <a:xfrm>
            <a:off x="287338" y="1017588"/>
            <a:ext cx="8569324" cy="3139972"/>
          </a:xfrm>
          <a:prstGeom prst="rect">
            <a:avLst/>
          </a:prstGeom>
        </p:spPr>
        <p:txBody>
          <a:bodyPr/>
          <a:lstStyle>
            <a:lvl1pPr>
              <a:lnSpc>
                <a:spcPct val="90000"/>
              </a:lnSpc>
              <a:spcBef>
                <a:spcPts val="800"/>
              </a:spcBef>
              <a:defRPr sz="1600" b="1">
                <a:solidFill>
                  <a:schemeClr val="accent1"/>
                </a:solidFill>
              </a:defRPr>
            </a:lvl1pPr>
            <a:lvl2pPr marL="355736" indent="-171450">
              <a:lnSpc>
                <a:spcPct val="90000"/>
              </a:lnSpc>
              <a:spcBef>
                <a:spcPts val="400"/>
              </a:spcBef>
              <a:buClr>
                <a:schemeClr val="accent1"/>
              </a:buClr>
              <a:buFont typeface="Wingdings" panose="05000000000000000000" pitchFamily="2" charset="2"/>
              <a:buChar char="§"/>
              <a:tabLst/>
              <a:defRPr sz="1400">
                <a:solidFill>
                  <a:schemeClr val="tx2"/>
                </a:solidFill>
              </a:defRPr>
            </a:lvl2pPr>
            <a:lvl3pPr marL="533400" indent="-171450">
              <a:lnSpc>
                <a:spcPct val="90000"/>
              </a:lnSpc>
              <a:spcBef>
                <a:spcPts val="400"/>
              </a:spcBef>
              <a:buClr>
                <a:schemeClr val="accent1"/>
              </a:buClr>
              <a:buFont typeface="Wingdings" panose="05000000000000000000" pitchFamily="2" charset="2"/>
              <a:buChar char="§"/>
              <a:tabLst/>
              <a:defRPr sz="1200">
                <a:solidFill>
                  <a:schemeClr val="tx2"/>
                </a:solidFill>
              </a:defRPr>
            </a:lvl3pPr>
            <a:lvl4pPr marL="714375"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4pPr>
            <a:lvl5pPr marL="895350"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5pPr>
          </a:lstStyle>
          <a:p>
            <a:pPr lvl="0"/>
            <a:r>
              <a:rPr lang="en-US" dirty="0"/>
              <a:t>Click here to add text </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p:txBody>
      </p:sp>
      <p:sp>
        <p:nvSpPr>
          <p:cNvPr id="2" name="Titre 1">
            <a:extLst>
              <a:ext uri="{FF2B5EF4-FFF2-40B4-BE49-F238E27FC236}">
                <a16:creationId xmlns:a16="http://schemas.microsoft.com/office/drawing/2014/main" id="{02DE2A36-88EC-4A13-9346-E7A65DB242CD}"/>
              </a:ext>
            </a:extLst>
          </p:cNvPr>
          <p:cNvSpPr>
            <a:spLocks noGrp="1"/>
          </p:cNvSpPr>
          <p:nvPr>
            <p:ph type="title" hasCustomPrompt="1"/>
          </p:nvPr>
        </p:nvSpPr>
        <p:spPr/>
        <p:txBody>
          <a:bodyPr/>
          <a:lstStyle/>
          <a:p>
            <a:r>
              <a:rPr lang="en-US" dirty="0"/>
              <a:t>Click here to add a title </a:t>
            </a:r>
            <a:endParaRPr lang="fr-FR" dirty="0"/>
          </a:p>
        </p:txBody>
      </p:sp>
      <p:sp>
        <p:nvSpPr>
          <p:cNvPr id="5" name="Espace réservé du pied de page 4">
            <a:extLst>
              <a:ext uri="{FF2B5EF4-FFF2-40B4-BE49-F238E27FC236}">
                <a16:creationId xmlns:a16="http://schemas.microsoft.com/office/drawing/2014/main" id="{B0607D16-1B92-3382-E419-3AFAAEAAECBB}"/>
              </a:ext>
            </a:extLst>
          </p:cNvPr>
          <p:cNvSpPr>
            <a:spLocks noGrp="1"/>
          </p:cNvSpPr>
          <p:nvPr>
            <p:ph type="ftr" sz="quarter" idx="3"/>
          </p:nvPr>
        </p:nvSpPr>
        <p:spPr>
          <a:xfrm>
            <a:off x="506983" y="4759334"/>
            <a:ext cx="6708203" cy="129416"/>
          </a:xfrm>
          <a:prstGeom prst="rect">
            <a:avLst/>
          </a:prstGeom>
        </p:spPr>
        <p:txBody>
          <a:bodyPr vert="horz" lIns="91440" tIns="45720" rIns="91440" bIns="45720" rtlCol="0" anchor="ctr"/>
          <a:lstStyle>
            <a:lvl1pPr algn="l">
              <a:defRPr sz="800">
                <a:solidFill>
                  <a:schemeClr val="bg2">
                    <a:lumMod val="60000"/>
                    <a:lumOff val="40000"/>
                  </a:schemeClr>
                </a:solidFill>
              </a:defRPr>
            </a:lvl1pPr>
          </a:lstStyle>
          <a:p>
            <a:r>
              <a:rPr lang="en-US"/>
              <a:t>Safran Reosc / The ESO 60th Anniversary</a:t>
            </a:r>
            <a:endParaRPr lang="fr-FR" dirty="0"/>
          </a:p>
        </p:txBody>
      </p:sp>
    </p:spTree>
    <p:extLst>
      <p:ext uri="{BB962C8B-B14F-4D97-AF65-F5344CB8AC3E}">
        <p14:creationId xmlns:p14="http://schemas.microsoft.com/office/powerpoint/2010/main" val="2018797479"/>
      </p:ext>
    </p:extLst>
  </p:cSld>
  <p:clrMapOvr>
    <a:masterClrMapping/>
  </p:clrMapOvr>
  <p:transition>
    <p:fade/>
  </p:transition>
  <p:extLst>
    <p:ext uri="{DCECCB84-F9BA-43D5-87BE-67443E8EF086}">
      <p15:sldGuideLst xmlns:p15="http://schemas.microsoft.com/office/powerpoint/2012/main">
        <p15:guide id="1" pos="557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HAPTER">
    <p:bg>
      <p:bgPr>
        <a:solidFill>
          <a:schemeClr val="bg1"/>
        </a:solidFill>
        <a:effectLst/>
      </p:bgPr>
    </p:bg>
    <p:spTree>
      <p:nvGrpSpPr>
        <p:cNvPr id="1" name=""/>
        <p:cNvGrpSpPr/>
        <p:nvPr/>
      </p:nvGrpSpPr>
      <p:grpSpPr>
        <a:xfrm>
          <a:off x="0" y="0"/>
          <a:ext cx="0" cy="0"/>
          <a:chOff x="0" y="0"/>
          <a:chExt cx="0" cy="0"/>
        </a:xfrm>
      </p:grpSpPr>
      <p:sp>
        <p:nvSpPr>
          <p:cNvPr id="26" name="Espace réservé pour une image  11">
            <a:extLst>
              <a:ext uri="{FF2B5EF4-FFF2-40B4-BE49-F238E27FC236}">
                <a16:creationId xmlns:a16="http://schemas.microsoft.com/office/drawing/2014/main" id="{EBB2A290-80EC-4D41-AB7F-4A0708C532AB}"/>
              </a:ext>
            </a:extLst>
          </p:cNvPr>
          <p:cNvSpPr>
            <a:spLocks noGrp="1"/>
          </p:cNvSpPr>
          <p:nvPr>
            <p:ph type="pic" sz="quarter" idx="22"/>
          </p:nvPr>
        </p:nvSpPr>
        <p:spPr>
          <a:xfrm>
            <a:off x="1" y="0"/>
            <a:ext cx="3651142" cy="5145088"/>
          </a:xfrm>
          <a:prstGeom prst="rect">
            <a:avLst/>
          </a:prstGeom>
        </p:spPr>
        <p:txBody>
          <a:bodyPr/>
          <a:lstStyle>
            <a:lvl1pPr marL="0" indent="0">
              <a:buNone/>
              <a:defRPr/>
            </a:lvl1pPr>
          </a:lstStyle>
          <a:p>
            <a:endParaRPr lang="fr-FR"/>
          </a:p>
        </p:txBody>
      </p:sp>
      <p:sp>
        <p:nvSpPr>
          <p:cNvPr id="8" name="Espace réservé du texte 7">
            <a:extLst>
              <a:ext uri="{FF2B5EF4-FFF2-40B4-BE49-F238E27FC236}">
                <a16:creationId xmlns:a16="http://schemas.microsoft.com/office/drawing/2014/main" id="{99D89894-D0E9-4EC0-9E26-DD5A1B2E5E57}"/>
              </a:ext>
            </a:extLst>
          </p:cNvPr>
          <p:cNvSpPr>
            <a:spLocks noGrp="1"/>
          </p:cNvSpPr>
          <p:nvPr>
            <p:ph type="body" sz="quarter" idx="10" hasCustomPrompt="1"/>
          </p:nvPr>
        </p:nvSpPr>
        <p:spPr>
          <a:xfrm>
            <a:off x="4104655" y="1767832"/>
            <a:ext cx="3359385" cy="1693359"/>
          </a:xfrm>
          <a:prstGeom prst="rect">
            <a:avLst/>
          </a:prstGeom>
        </p:spPr>
        <p:txBody>
          <a:bodyPr lIns="0" anchor="ctr" anchorCtr="0">
            <a:noAutofit/>
          </a:bodyPr>
          <a:lstStyle>
            <a:lvl1pPr marL="0" indent="0" algn="l">
              <a:lnSpc>
                <a:spcPct val="90000"/>
              </a:lnSpc>
              <a:spcBef>
                <a:spcPts val="0"/>
              </a:spcBef>
              <a:buNone/>
              <a:defRPr sz="2600" b="1">
                <a:solidFill>
                  <a:schemeClr val="accent2"/>
                </a:solidFill>
                <a:latin typeface="+mj-lt"/>
              </a:defRPr>
            </a:lvl1pPr>
            <a:lvl2pPr marL="184286" indent="0">
              <a:buNone/>
              <a:defRPr>
                <a:latin typeface="+mn-lt"/>
              </a:defRPr>
            </a:lvl2pPr>
            <a:lvl3pPr marL="343152" indent="0">
              <a:buNone/>
              <a:defRPr>
                <a:latin typeface="+mn-lt"/>
              </a:defRPr>
            </a:lvl3pPr>
            <a:lvl4pPr marL="1372595" indent="0">
              <a:buNone/>
              <a:defRPr>
                <a:latin typeface="+mn-lt"/>
              </a:defRPr>
            </a:lvl4pPr>
            <a:lvl5pPr marL="1830123" indent="0">
              <a:buNone/>
              <a:defRPr>
                <a:latin typeface="+mn-lt"/>
              </a:defRPr>
            </a:lvl5pPr>
          </a:lstStyle>
          <a:p>
            <a:pPr lvl="0"/>
            <a:r>
              <a:rPr lang="da-DK" dirty="0"/>
              <a:t>Lorem ipsum</a:t>
            </a:r>
            <a:br>
              <a:rPr lang="da-DK" dirty="0"/>
            </a:br>
            <a:r>
              <a:rPr lang="da-DK" dirty="0"/>
              <a:t>dolor sit amet</a:t>
            </a:r>
            <a:endParaRPr lang="fr-FR" dirty="0"/>
          </a:p>
        </p:txBody>
      </p:sp>
      <p:sp>
        <p:nvSpPr>
          <p:cNvPr id="13" name="Espace réservé du texte 3">
            <a:extLst>
              <a:ext uri="{FF2B5EF4-FFF2-40B4-BE49-F238E27FC236}">
                <a16:creationId xmlns:a16="http://schemas.microsoft.com/office/drawing/2014/main" id="{D575B653-E75E-4D6F-B409-9D8F0B51435D}"/>
              </a:ext>
            </a:extLst>
          </p:cNvPr>
          <p:cNvSpPr>
            <a:spLocks noGrp="1"/>
          </p:cNvSpPr>
          <p:nvPr>
            <p:ph type="body" sz="quarter" idx="13" hasCustomPrompt="1"/>
          </p:nvPr>
        </p:nvSpPr>
        <p:spPr>
          <a:xfrm>
            <a:off x="4104655" y="1172722"/>
            <a:ext cx="3359386" cy="511175"/>
          </a:xfrm>
          <a:prstGeom prst="rect">
            <a:avLst/>
          </a:prstGeom>
        </p:spPr>
        <p:txBody>
          <a:bodyPr lIns="0" anchor="b" anchorCtr="0"/>
          <a:lstStyle>
            <a:lvl1pPr marL="0" indent="0" algn="l">
              <a:buNone/>
              <a:defRPr sz="2000">
                <a:solidFill>
                  <a:schemeClr val="accent5"/>
                </a:solidFill>
              </a:defRPr>
            </a:lvl1pPr>
            <a:lvl2pPr marL="184286" indent="0" algn="ctr">
              <a:buNone/>
              <a:defRPr>
                <a:solidFill>
                  <a:schemeClr val="tx1"/>
                </a:solidFill>
              </a:defRPr>
            </a:lvl2pPr>
            <a:lvl3pPr marL="343152" indent="0" algn="ctr">
              <a:buNone/>
              <a:defRPr>
                <a:solidFill>
                  <a:schemeClr val="tx1"/>
                </a:solidFill>
              </a:defRPr>
            </a:lvl3pPr>
            <a:lvl4pPr marL="1372595" indent="0" algn="ctr">
              <a:buNone/>
              <a:defRPr>
                <a:solidFill>
                  <a:schemeClr val="tx1"/>
                </a:solidFill>
              </a:defRPr>
            </a:lvl4pPr>
            <a:lvl5pPr marL="1830123" indent="0" algn="ctr">
              <a:buNone/>
              <a:defRPr>
                <a:solidFill>
                  <a:schemeClr val="tx1"/>
                </a:solidFill>
              </a:defRPr>
            </a:lvl5pPr>
          </a:lstStyle>
          <a:p>
            <a:pPr lvl="0"/>
            <a:r>
              <a:rPr lang="fr-FR" err="1"/>
              <a:t>Chapter</a:t>
            </a:r>
            <a:r>
              <a:rPr lang="fr-FR"/>
              <a:t> 01</a:t>
            </a:r>
          </a:p>
        </p:txBody>
      </p:sp>
      <p:pic>
        <p:nvPicPr>
          <p:cNvPr id="9" name="Image 8">
            <a:extLst>
              <a:ext uri="{FF2B5EF4-FFF2-40B4-BE49-F238E27FC236}">
                <a16:creationId xmlns:a16="http://schemas.microsoft.com/office/drawing/2014/main" id="{845DF7EE-7BCF-4102-B7A8-B8F30BEEB49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037563" y="4837246"/>
            <a:ext cx="817635" cy="173146"/>
          </a:xfrm>
          <a:prstGeom prst="rect">
            <a:avLst/>
          </a:prstGeom>
          <a:noFill/>
        </p:spPr>
      </p:pic>
      <p:grpSp>
        <p:nvGrpSpPr>
          <p:cNvPr id="16" name="Groupe 15">
            <a:extLst>
              <a:ext uri="{FF2B5EF4-FFF2-40B4-BE49-F238E27FC236}">
                <a16:creationId xmlns:a16="http://schemas.microsoft.com/office/drawing/2014/main" id="{5D6F8FA4-48E5-21EC-199A-43C0B70F4374}"/>
              </a:ext>
            </a:extLst>
          </p:cNvPr>
          <p:cNvGrpSpPr/>
          <p:nvPr userDrawn="1"/>
        </p:nvGrpSpPr>
        <p:grpSpPr>
          <a:xfrm>
            <a:off x="4104655" y="3616857"/>
            <a:ext cx="995611" cy="72008"/>
            <a:chOff x="479376" y="980728"/>
            <a:chExt cx="995611" cy="72008"/>
          </a:xfrm>
        </p:grpSpPr>
        <p:cxnSp>
          <p:nvCxnSpPr>
            <p:cNvPr id="17" name="Connecteur droit 16">
              <a:extLst>
                <a:ext uri="{FF2B5EF4-FFF2-40B4-BE49-F238E27FC236}">
                  <a16:creationId xmlns:a16="http://schemas.microsoft.com/office/drawing/2014/main" id="{9D1B0D41-C458-FEE5-0B93-12C4E225C583}"/>
                </a:ext>
              </a:extLst>
            </p:cNvPr>
            <p:cNvCxnSpPr>
              <a:cxnSpLocks/>
            </p:cNvCxnSpPr>
            <p:nvPr userDrawn="1"/>
          </p:nvCxnSpPr>
          <p:spPr>
            <a:xfrm>
              <a:off x="479376" y="1047118"/>
              <a:ext cx="995611" cy="0"/>
            </a:xfrm>
            <a:prstGeom prst="line">
              <a:avLst/>
            </a:prstGeom>
            <a:noFill/>
            <a:ln w="12700" cap="flat" cmpd="sng" algn="ctr">
              <a:solidFill>
                <a:schemeClr val="accent4"/>
              </a:solidFill>
              <a:prstDash val="solid"/>
              <a:miter lim="800000"/>
            </a:ln>
            <a:effectLst/>
          </p:spPr>
        </p:cxnSp>
        <p:sp>
          <p:nvSpPr>
            <p:cNvPr id="18" name="Rectangle 17">
              <a:extLst>
                <a:ext uri="{FF2B5EF4-FFF2-40B4-BE49-F238E27FC236}">
                  <a16:creationId xmlns:a16="http://schemas.microsoft.com/office/drawing/2014/main" id="{C2BF881F-F4F9-28B8-D517-60C2B4FC0349}"/>
                </a:ext>
              </a:extLst>
            </p:cNvPr>
            <p:cNvSpPr/>
            <p:nvPr userDrawn="1"/>
          </p:nvSpPr>
          <p:spPr>
            <a:xfrm>
              <a:off x="479376" y="980728"/>
              <a:ext cx="504056" cy="72008"/>
            </a:xfrm>
            <a:prstGeom prst="rect">
              <a:avLst/>
            </a:prstGeom>
            <a:gradFill>
              <a:gsLst>
                <a:gs pos="0">
                  <a:schemeClr val="accent5"/>
                </a:gs>
                <a:gs pos="100000">
                  <a:schemeClr val="accent4"/>
                </a:gs>
              </a:gsLst>
              <a:lin ang="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Segoe UI"/>
                <a:ea typeface="+mn-ea"/>
                <a:cs typeface="+mn-cs"/>
              </a:endParaRPr>
            </a:p>
          </p:txBody>
        </p:sp>
      </p:grpSp>
    </p:spTree>
    <p:extLst>
      <p:ext uri="{BB962C8B-B14F-4D97-AF65-F5344CB8AC3E}">
        <p14:creationId xmlns:p14="http://schemas.microsoft.com/office/powerpoint/2010/main" val="1061473750"/>
      </p:ext>
    </p:extLst>
  </p:cSld>
  <p:clrMapOvr>
    <a:masterClrMapping/>
  </p:clrMapOvr>
  <p:transition>
    <p:fade/>
  </p:transition>
  <p:extLst>
    <p:ext uri="{DCECCB84-F9BA-43D5-87BE-67443E8EF086}">
      <p15:sldGuideLst xmlns:p15="http://schemas.microsoft.com/office/powerpoint/2012/main">
        <p15:guide id="1" pos="557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_Whi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B5E11D-EF93-41A8-A600-0E2A21B23E4D}"/>
              </a:ext>
            </a:extLst>
          </p:cNvPr>
          <p:cNvSpPr>
            <a:spLocks noGrp="1"/>
          </p:cNvSpPr>
          <p:nvPr>
            <p:ph type="title" hasCustomPrompt="1"/>
          </p:nvPr>
        </p:nvSpPr>
        <p:spPr/>
        <p:txBody>
          <a:bodyPr/>
          <a:lstStyle/>
          <a:p>
            <a:r>
              <a:rPr lang="en-US" dirty="0"/>
              <a:t>Click here to add a title </a:t>
            </a:r>
            <a:endParaRPr lang="fr-FR" dirty="0"/>
          </a:p>
        </p:txBody>
      </p:sp>
      <p:sp>
        <p:nvSpPr>
          <p:cNvPr id="5" name="Espace réservé du pied de page 4">
            <a:extLst>
              <a:ext uri="{FF2B5EF4-FFF2-40B4-BE49-F238E27FC236}">
                <a16:creationId xmlns:a16="http://schemas.microsoft.com/office/drawing/2014/main" id="{D62B4ADC-2F3D-9A7B-F4CB-9D3FBC2D1510}"/>
              </a:ext>
            </a:extLst>
          </p:cNvPr>
          <p:cNvSpPr>
            <a:spLocks noGrp="1"/>
          </p:cNvSpPr>
          <p:nvPr>
            <p:ph type="ftr" sz="quarter" idx="3"/>
          </p:nvPr>
        </p:nvSpPr>
        <p:spPr>
          <a:xfrm>
            <a:off x="506983" y="4759334"/>
            <a:ext cx="6708203" cy="129416"/>
          </a:xfrm>
          <a:prstGeom prst="rect">
            <a:avLst/>
          </a:prstGeom>
        </p:spPr>
        <p:txBody>
          <a:bodyPr vert="horz" lIns="91440" tIns="45720" rIns="91440" bIns="45720" rtlCol="0" anchor="ctr"/>
          <a:lstStyle>
            <a:lvl1pPr algn="l">
              <a:defRPr sz="800">
                <a:solidFill>
                  <a:schemeClr val="bg2">
                    <a:lumMod val="60000"/>
                    <a:lumOff val="40000"/>
                  </a:schemeClr>
                </a:solidFill>
              </a:defRPr>
            </a:lvl1pPr>
          </a:lstStyle>
          <a:p>
            <a:r>
              <a:rPr lang="en-US"/>
              <a:t>Safran Reosc / The ESO 60th Anniversary</a:t>
            </a:r>
            <a:endParaRPr lang="fr-FR" dirty="0"/>
          </a:p>
        </p:txBody>
      </p:sp>
      <p:sp>
        <p:nvSpPr>
          <p:cNvPr id="6" name="Espace réservé du contenu 3">
            <a:extLst>
              <a:ext uri="{FF2B5EF4-FFF2-40B4-BE49-F238E27FC236}">
                <a16:creationId xmlns:a16="http://schemas.microsoft.com/office/drawing/2014/main" id="{14E6BA19-6303-EEAE-18EC-0686F94CEE20}"/>
              </a:ext>
            </a:extLst>
          </p:cNvPr>
          <p:cNvSpPr>
            <a:spLocks noGrp="1"/>
          </p:cNvSpPr>
          <p:nvPr>
            <p:ph sz="quarter" idx="11"/>
          </p:nvPr>
        </p:nvSpPr>
        <p:spPr>
          <a:xfrm>
            <a:off x="287338" y="1017589"/>
            <a:ext cx="8569325" cy="3606800"/>
          </a:xfrm>
          <a:prstGeom prst="rect">
            <a:avLst/>
          </a:prstGeom>
        </p:spPr>
        <p:txBody>
          <a:bodyPr/>
          <a:lstStyle>
            <a:lvl1pPr marL="0" indent="0">
              <a:buNone/>
              <a:defRPr>
                <a:solidFill>
                  <a:schemeClr val="bg1"/>
                </a:solidFill>
              </a:defRPr>
            </a:lvl1pPr>
          </a:lstStyle>
          <a:p>
            <a:pPr lvl="0"/>
            <a:endParaRPr lang="fr-FR" dirty="0"/>
          </a:p>
        </p:txBody>
      </p:sp>
    </p:spTree>
    <p:extLst>
      <p:ext uri="{BB962C8B-B14F-4D97-AF65-F5344CB8AC3E}">
        <p14:creationId xmlns:p14="http://schemas.microsoft.com/office/powerpoint/2010/main" val="1823286657"/>
      </p:ext>
    </p:extLst>
  </p:cSld>
  <p:clrMapOvr>
    <a:masterClrMapping/>
  </p:clrMapOvr>
  <p:transition>
    <p:fade/>
  </p:transition>
  <p:extLst>
    <p:ext uri="{DCECCB84-F9BA-43D5-87BE-67443E8EF086}">
      <p15:sldGuideLst xmlns:p15="http://schemas.microsoft.com/office/powerpoint/2012/main">
        <p15:guide id="1" pos="5579"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_TEXT_White">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B9C1BD4-2402-4571-9F04-505A7FE75AF9}"/>
              </a:ext>
            </a:extLst>
          </p:cNvPr>
          <p:cNvSpPr>
            <a:spLocks noGrp="1"/>
          </p:cNvSpPr>
          <p:nvPr>
            <p:ph type="body" sz="quarter" idx="10" hasCustomPrompt="1"/>
          </p:nvPr>
        </p:nvSpPr>
        <p:spPr>
          <a:xfrm>
            <a:off x="287338" y="1017588"/>
            <a:ext cx="8569324" cy="3606800"/>
          </a:xfrm>
          <a:prstGeom prst="rect">
            <a:avLst/>
          </a:prstGeom>
        </p:spPr>
        <p:txBody>
          <a:bodyPr/>
          <a:lstStyle>
            <a:lvl1pPr>
              <a:lnSpc>
                <a:spcPct val="90000"/>
              </a:lnSpc>
              <a:spcBef>
                <a:spcPts val="800"/>
              </a:spcBef>
              <a:buClr>
                <a:schemeClr val="accent5"/>
              </a:buClr>
              <a:defRPr sz="1600" b="1">
                <a:solidFill>
                  <a:schemeClr val="accent2"/>
                </a:solidFill>
              </a:defRPr>
            </a:lvl1pPr>
            <a:lvl2pPr marL="355736" indent="-171450">
              <a:lnSpc>
                <a:spcPct val="90000"/>
              </a:lnSpc>
              <a:spcBef>
                <a:spcPts val="400"/>
              </a:spcBef>
              <a:buClr>
                <a:schemeClr val="accent5"/>
              </a:buClr>
              <a:buFont typeface="Wingdings" panose="05000000000000000000" pitchFamily="2" charset="2"/>
              <a:buChar char="§"/>
              <a:tabLst/>
              <a:defRPr sz="1400">
                <a:solidFill>
                  <a:schemeClr val="accent2"/>
                </a:solidFill>
              </a:defRPr>
            </a:lvl2pPr>
            <a:lvl3pPr marL="533400" indent="-171450">
              <a:lnSpc>
                <a:spcPct val="90000"/>
              </a:lnSpc>
              <a:spcBef>
                <a:spcPts val="400"/>
              </a:spcBef>
              <a:buClr>
                <a:schemeClr val="accent5"/>
              </a:buClr>
              <a:buFont typeface="Wingdings" panose="05000000000000000000" pitchFamily="2" charset="2"/>
              <a:buChar char="§"/>
              <a:tabLst/>
              <a:defRPr sz="1200">
                <a:solidFill>
                  <a:schemeClr val="accent2"/>
                </a:solidFill>
              </a:defRPr>
            </a:lvl3pPr>
            <a:lvl4pPr marL="714375"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4pPr>
            <a:lvl5pPr marL="895350"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5pPr>
          </a:lstStyle>
          <a:p>
            <a:pPr lvl="0"/>
            <a:r>
              <a:rPr lang="en-US" dirty="0"/>
              <a:t>Click here to add text </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p:txBody>
      </p:sp>
      <p:sp>
        <p:nvSpPr>
          <p:cNvPr id="2" name="Titre 1">
            <a:extLst>
              <a:ext uri="{FF2B5EF4-FFF2-40B4-BE49-F238E27FC236}">
                <a16:creationId xmlns:a16="http://schemas.microsoft.com/office/drawing/2014/main" id="{02DE2A36-88EC-4A13-9346-E7A65DB242CD}"/>
              </a:ext>
            </a:extLst>
          </p:cNvPr>
          <p:cNvSpPr>
            <a:spLocks noGrp="1"/>
          </p:cNvSpPr>
          <p:nvPr>
            <p:ph type="title" hasCustomPrompt="1"/>
          </p:nvPr>
        </p:nvSpPr>
        <p:spPr/>
        <p:txBody>
          <a:bodyPr/>
          <a:lstStyle/>
          <a:p>
            <a:r>
              <a:rPr lang="en-US" dirty="0"/>
              <a:t>Click here to add a title </a:t>
            </a:r>
            <a:endParaRPr lang="fr-FR" dirty="0"/>
          </a:p>
        </p:txBody>
      </p:sp>
      <p:sp>
        <p:nvSpPr>
          <p:cNvPr id="5" name="Espace réservé du pied de page 4">
            <a:extLst>
              <a:ext uri="{FF2B5EF4-FFF2-40B4-BE49-F238E27FC236}">
                <a16:creationId xmlns:a16="http://schemas.microsoft.com/office/drawing/2014/main" id="{B0607D16-1B92-3382-E419-3AFAAEAAECBB}"/>
              </a:ext>
            </a:extLst>
          </p:cNvPr>
          <p:cNvSpPr>
            <a:spLocks noGrp="1"/>
          </p:cNvSpPr>
          <p:nvPr>
            <p:ph type="ftr" sz="quarter" idx="3"/>
          </p:nvPr>
        </p:nvSpPr>
        <p:spPr>
          <a:xfrm>
            <a:off x="506983" y="4759334"/>
            <a:ext cx="6708203" cy="129416"/>
          </a:xfrm>
          <a:prstGeom prst="rect">
            <a:avLst/>
          </a:prstGeom>
        </p:spPr>
        <p:txBody>
          <a:bodyPr vert="horz" lIns="91440" tIns="45720" rIns="91440" bIns="45720" rtlCol="0" anchor="ctr"/>
          <a:lstStyle>
            <a:lvl1pPr algn="l">
              <a:defRPr sz="800">
                <a:solidFill>
                  <a:schemeClr val="bg2">
                    <a:lumMod val="60000"/>
                    <a:lumOff val="40000"/>
                  </a:schemeClr>
                </a:solidFill>
              </a:defRPr>
            </a:lvl1pPr>
          </a:lstStyle>
          <a:p>
            <a:r>
              <a:rPr lang="en-US"/>
              <a:t>Safran Reosc / The ESO 60th Anniversary</a:t>
            </a:r>
            <a:endParaRPr lang="fr-FR" dirty="0"/>
          </a:p>
        </p:txBody>
      </p:sp>
    </p:spTree>
    <p:extLst>
      <p:ext uri="{BB962C8B-B14F-4D97-AF65-F5344CB8AC3E}">
        <p14:creationId xmlns:p14="http://schemas.microsoft.com/office/powerpoint/2010/main" val="1628772375"/>
      </p:ext>
    </p:extLst>
  </p:cSld>
  <p:clrMapOvr>
    <a:masterClrMapping/>
  </p:clrMapOvr>
  <p:transition>
    <p:fade/>
  </p:transition>
  <p:extLst>
    <p:ext uri="{DCECCB84-F9BA-43D5-87BE-67443E8EF086}">
      <p15:sldGuideLst xmlns:p15="http://schemas.microsoft.com/office/powerpoint/2012/main">
        <p15:guide id="1" pos="557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MPANY COVER">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5" name="Graphique 4">
            <a:extLst>
              <a:ext uri="{FF2B5EF4-FFF2-40B4-BE49-F238E27FC236}">
                <a16:creationId xmlns:a16="http://schemas.microsoft.com/office/drawing/2014/main" id="{377EA998-C783-46B4-8BD4-7807D686D2D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406969" y="4623601"/>
            <a:ext cx="816911" cy="171187"/>
          </a:xfrm>
          <a:prstGeom prst="rect">
            <a:avLst/>
          </a:prstGeom>
        </p:spPr>
      </p:pic>
      <p:sp>
        <p:nvSpPr>
          <p:cNvPr id="8" name="Espace réservé du texte 7">
            <a:extLst>
              <a:ext uri="{FF2B5EF4-FFF2-40B4-BE49-F238E27FC236}">
                <a16:creationId xmlns:a16="http://schemas.microsoft.com/office/drawing/2014/main" id="{99D89894-D0E9-4EC0-9E26-DD5A1B2E5E57}"/>
              </a:ext>
            </a:extLst>
          </p:cNvPr>
          <p:cNvSpPr>
            <a:spLocks noGrp="1"/>
          </p:cNvSpPr>
          <p:nvPr>
            <p:ph type="body" sz="quarter" idx="10" hasCustomPrompt="1"/>
          </p:nvPr>
        </p:nvSpPr>
        <p:spPr>
          <a:xfrm>
            <a:off x="285750" y="1767833"/>
            <a:ext cx="3056172" cy="1113590"/>
          </a:xfrm>
          <a:prstGeom prst="rect">
            <a:avLst/>
          </a:prstGeom>
        </p:spPr>
        <p:txBody>
          <a:bodyPr anchor="ctr" anchorCtr="0">
            <a:noAutofit/>
          </a:bodyPr>
          <a:lstStyle>
            <a:lvl1pPr marL="0" indent="0" algn="ctr">
              <a:lnSpc>
                <a:spcPct val="90000"/>
              </a:lnSpc>
              <a:buNone/>
              <a:defRPr sz="2600" b="1">
                <a:latin typeface="+mn-lt"/>
              </a:defRPr>
            </a:lvl1pPr>
            <a:lvl2pPr marL="184286" indent="0">
              <a:buNone/>
              <a:defRPr>
                <a:latin typeface="+mn-lt"/>
              </a:defRPr>
            </a:lvl2pPr>
            <a:lvl3pPr marL="343152" indent="0">
              <a:buNone/>
              <a:defRPr>
                <a:latin typeface="+mn-lt"/>
              </a:defRPr>
            </a:lvl3pPr>
            <a:lvl4pPr marL="1372595" indent="0">
              <a:buNone/>
              <a:defRPr>
                <a:latin typeface="+mn-lt"/>
              </a:defRPr>
            </a:lvl4pPr>
            <a:lvl5pPr marL="1830123" indent="0">
              <a:buNone/>
              <a:defRPr>
                <a:latin typeface="+mn-lt"/>
              </a:defRPr>
            </a:lvl5pPr>
          </a:lstStyle>
          <a:p>
            <a:pPr lvl="0"/>
            <a:r>
              <a:rPr lang="da-DK" dirty="0"/>
              <a:t>Lorem ipsum</a:t>
            </a:r>
            <a:br>
              <a:rPr lang="da-DK" dirty="0"/>
            </a:br>
            <a:r>
              <a:rPr lang="da-DK" dirty="0"/>
              <a:t>dolor sit amet</a:t>
            </a:r>
            <a:endParaRPr lang="fr-FR" dirty="0"/>
          </a:p>
        </p:txBody>
      </p:sp>
      <p:sp>
        <p:nvSpPr>
          <p:cNvPr id="26" name="Espace réservé pour une image  11">
            <a:extLst>
              <a:ext uri="{FF2B5EF4-FFF2-40B4-BE49-F238E27FC236}">
                <a16:creationId xmlns:a16="http://schemas.microsoft.com/office/drawing/2014/main" id="{EBB2A290-80EC-4D41-AB7F-4A0708C532AB}"/>
              </a:ext>
            </a:extLst>
          </p:cNvPr>
          <p:cNvSpPr>
            <a:spLocks noGrp="1"/>
          </p:cNvSpPr>
          <p:nvPr>
            <p:ph type="pic" sz="quarter" idx="22" hasCustomPrompt="1"/>
          </p:nvPr>
        </p:nvSpPr>
        <p:spPr>
          <a:xfrm>
            <a:off x="3627672" y="0"/>
            <a:ext cx="5516327" cy="5145088"/>
          </a:xfrm>
          <a:prstGeom prst="rect">
            <a:avLst/>
          </a:prstGeom>
        </p:spPr>
        <p:txBody>
          <a:bodyPr/>
          <a:lstStyle>
            <a:lvl1pPr marL="0" indent="0">
              <a:buNone/>
              <a:defRPr/>
            </a:lvl1pPr>
          </a:lstStyle>
          <a:p>
            <a:r>
              <a:rPr lang="en-US" dirty="0"/>
              <a:t>Click icon to change the picture </a:t>
            </a:r>
            <a:endParaRPr lang="fr-FR" dirty="0"/>
          </a:p>
        </p:txBody>
      </p:sp>
    </p:spTree>
    <p:extLst>
      <p:ext uri="{BB962C8B-B14F-4D97-AF65-F5344CB8AC3E}">
        <p14:creationId xmlns:p14="http://schemas.microsoft.com/office/powerpoint/2010/main" val="1773358774"/>
      </p:ext>
    </p:extLst>
  </p:cSld>
  <p:clrMapOvr>
    <a:masterClrMapping/>
  </p:clrMapOvr>
  <p:transition>
    <p:fade/>
  </p:transition>
  <p:extLst>
    <p:ext uri="{DCECCB84-F9BA-43D5-87BE-67443E8EF086}">
      <p15:sldGuideLst xmlns:p15="http://schemas.microsoft.com/office/powerpoint/2012/main">
        <p15:guide id="1" pos="5579"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_TEXTx2_White">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B9C1BD4-2402-4571-9F04-505A7FE75AF9}"/>
              </a:ext>
            </a:extLst>
          </p:cNvPr>
          <p:cNvSpPr>
            <a:spLocks noGrp="1"/>
          </p:cNvSpPr>
          <p:nvPr>
            <p:ph type="body" sz="quarter" idx="10" hasCustomPrompt="1"/>
          </p:nvPr>
        </p:nvSpPr>
        <p:spPr>
          <a:xfrm>
            <a:off x="287337" y="1017588"/>
            <a:ext cx="4219705" cy="3606800"/>
          </a:xfrm>
          <a:prstGeom prst="rect">
            <a:avLst/>
          </a:prstGeom>
        </p:spPr>
        <p:txBody>
          <a:bodyPr/>
          <a:lstStyle>
            <a:lvl1pPr>
              <a:lnSpc>
                <a:spcPct val="90000"/>
              </a:lnSpc>
              <a:spcBef>
                <a:spcPts val="800"/>
              </a:spcBef>
              <a:buClr>
                <a:schemeClr val="accent5"/>
              </a:buClr>
              <a:defRPr sz="1600" b="1">
                <a:solidFill>
                  <a:schemeClr val="accent2"/>
                </a:solidFill>
              </a:defRPr>
            </a:lvl1pPr>
            <a:lvl2pPr marL="355736" indent="-171450">
              <a:lnSpc>
                <a:spcPct val="90000"/>
              </a:lnSpc>
              <a:spcBef>
                <a:spcPts val="400"/>
              </a:spcBef>
              <a:buClr>
                <a:schemeClr val="accent5"/>
              </a:buClr>
              <a:buFont typeface="Wingdings" panose="05000000000000000000" pitchFamily="2" charset="2"/>
              <a:buChar char="§"/>
              <a:tabLst/>
              <a:defRPr sz="1400">
                <a:solidFill>
                  <a:schemeClr val="accent2"/>
                </a:solidFill>
              </a:defRPr>
            </a:lvl2pPr>
            <a:lvl3pPr marL="533400" indent="-171450">
              <a:lnSpc>
                <a:spcPct val="90000"/>
              </a:lnSpc>
              <a:spcBef>
                <a:spcPts val="400"/>
              </a:spcBef>
              <a:buClr>
                <a:schemeClr val="accent5"/>
              </a:buClr>
              <a:buFont typeface="Wingdings" panose="05000000000000000000" pitchFamily="2" charset="2"/>
              <a:buChar char="§"/>
              <a:tabLst/>
              <a:defRPr sz="1200">
                <a:solidFill>
                  <a:schemeClr val="accent2"/>
                </a:solidFill>
              </a:defRPr>
            </a:lvl3pPr>
            <a:lvl4pPr marL="714375"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4pPr>
            <a:lvl5pPr marL="895350"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5pPr>
          </a:lstStyle>
          <a:p>
            <a:pPr lvl="0"/>
            <a:r>
              <a:rPr lang="en-US" dirty="0"/>
              <a:t>Click here to add text </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p:txBody>
      </p:sp>
      <p:sp>
        <p:nvSpPr>
          <p:cNvPr id="2" name="Titre 1">
            <a:extLst>
              <a:ext uri="{FF2B5EF4-FFF2-40B4-BE49-F238E27FC236}">
                <a16:creationId xmlns:a16="http://schemas.microsoft.com/office/drawing/2014/main" id="{A2908127-A165-46B7-B40F-9C1A61E43E31}"/>
              </a:ext>
            </a:extLst>
          </p:cNvPr>
          <p:cNvSpPr>
            <a:spLocks noGrp="1"/>
          </p:cNvSpPr>
          <p:nvPr>
            <p:ph type="title" hasCustomPrompt="1"/>
          </p:nvPr>
        </p:nvSpPr>
        <p:spPr/>
        <p:txBody>
          <a:bodyPr/>
          <a:lstStyle/>
          <a:p>
            <a:r>
              <a:rPr lang="en-US" dirty="0"/>
              <a:t>Click here to add a title </a:t>
            </a:r>
            <a:endParaRPr lang="fr-FR" dirty="0"/>
          </a:p>
        </p:txBody>
      </p:sp>
      <p:sp>
        <p:nvSpPr>
          <p:cNvPr id="9" name="Espace réservé du texte 2">
            <a:extLst>
              <a:ext uri="{FF2B5EF4-FFF2-40B4-BE49-F238E27FC236}">
                <a16:creationId xmlns:a16="http://schemas.microsoft.com/office/drawing/2014/main" id="{83B0D2BD-64EB-4133-9A53-E4F4DEB7B025}"/>
              </a:ext>
            </a:extLst>
          </p:cNvPr>
          <p:cNvSpPr>
            <a:spLocks noGrp="1"/>
          </p:cNvSpPr>
          <p:nvPr>
            <p:ph type="body" sz="quarter" idx="11" hasCustomPrompt="1"/>
          </p:nvPr>
        </p:nvSpPr>
        <p:spPr>
          <a:xfrm>
            <a:off x="4641953" y="1017588"/>
            <a:ext cx="4214709" cy="3606800"/>
          </a:xfrm>
          <a:prstGeom prst="rect">
            <a:avLst/>
          </a:prstGeom>
        </p:spPr>
        <p:txBody>
          <a:bodyPr/>
          <a:lstStyle>
            <a:lvl1pPr>
              <a:lnSpc>
                <a:spcPct val="90000"/>
              </a:lnSpc>
              <a:spcBef>
                <a:spcPts val="800"/>
              </a:spcBef>
              <a:buClr>
                <a:schemeClr val="accent5"/>
              </a:buClr>
              <a:defRPr sz="1600" b="1">
                <a:solidFill>
                  <a:schemeClr val="accent2"/>
                </a:solidFill>
              </a:defRPr>
            </a:lvl1pPr>
            <a:lvl2pPr marL="355736" indent="-171450">
              <a:lnSpc>
                <a:spcPct val="90000"/>
              </a:lnSpc>
              <a:spcBef>
                <a:spcPts val="400"/>
              </a:spcBef>
              <a:buClr>
                <a:schemeClr val="accent5"/>
              </a:buClr>
              <a:buFont typeface="Wingdings" panose="05000000000000000000" pitchFamily="2" charset="2"/>
              <a:buChar char="§"/>
              <a:tabLst/>
              <a:defRPr sz="1400">
                <a:solidFill>
                  <a:schemeClr val="accent2"/>
                </a:solidFill>
              </a:defRPr>
            </a:lvl2pPr>
            <a:lvl3pPr marL="533400" indent="-171450">
              <a:lnSpc>
                <a:spcPct val="90000"/>
              </a:lnSpc>
              <a:spcBef>
                <a:spcPts val="400"/>
              </a:spcBef>
              <a:buClr>
                <a:schemeClr val="accent5"/>
              </a:buClr>
              <a:buFont typeface="Wingdings" panose="05000000000000000000" pitchFamily="2" charset="2"/>
              <a:buChar char="§"/>
              <a:tabLst/>
              <a:defRPr sz="1200">
                <a:solidFill>
                  <a:schemeClr val="accent2"/>
                </a:solidFill>
              </a:defRPr>
            </a:lvl3pPr>
            <a:lvl4pPr marL="714375"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4pPr>
            <a:lvl5pPr marL="895350"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5pPr>
          </a:lstStyle>
          <a:p>
            <a:pPr lvl="0"/>
            <a:r>
              <a:rPr lang="en-US" dirty="0"/>
              <a:t>Click here to add text </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p:txBody>
      </p:sp>
      <p:sp>
        <p:nvSpPr>
          <p:cNvPr id="6" name="Espace réservé du pied de page 4">
            <a:extLst>
              <a:ext uri="{FF2B5EF4-FFF2-40B4-BE49-F238E27FC236}">
                <a16:creationId xmlns:a16="http://schemas.microsoft.com/office/drawing/2014/main" id="{269925D1-628C-E93F-77A3-4DE682A3F3D9}"/>
              </a:ext>
            </a:extLst>
          </p:cNvPr>
          <p:cNvSpPr>
            <a:spLocks noGrp="1"/>
          </p:cNvSpPr>
          <p:nvPr>
            <p:ph type="ftr" sz="quarter" idx="3"/>
          </p:nvPr>
        </p:nvSpPr>
        <p:spPr>
          <a:xfrm>
            <a:off x="506983" y="4759334"/>
            <a:ext cx="6708203" cy="129416"/>
          </a:xfrm>
          <a:prstGeom prst="rect">
            <a:avLst/>
          </a:prstGeom>
        </p:spPr>
        <p:txBody>
          <a:bodyPr vert="horz" lIns="91440" tIns="45720" rIns="91440" bIns="45720" rtlCol="0" anchor="ctr"/>
          <a:lstStyle>
            <a:lvl1pPr algn="l">
              <a:defRPr sz="800">
                <a:solidFill>
                  <a:schemeClr val="bg2">
                    <a:lumMod val="60000"/>
                    <a:lumOff val="40000"/>
                  </a:schemeClr>
                </a:solidFill>
              </a:defRPr>
            </a:lvl1pPr>
          </a:lstStyle>
          <a:p>
            <a:r>
              <a:rPr lang="en-US"/>
              <a:t>Safran Reosc / The ESO 60th Anniversary</a:t>
            </a:r>
            <a:endParaRPr lang="fr-FR" dirty="0"/>
          </a:p>
        </p:txBody>
      </p:sp>
    </p:spTree>
    <p:extLst>
      <p:ext uri="{BB962C8B-B14F-4D97-AF65-F5344CB8AC3E}">
        <p14:creationId xmlns:p14="http://schemas.microsoft.com/office/powerpoint/2010/main" val="1358097128"/>
      </p:ext>
    </p:extLst>
  </p:cSld>
  <p:clrMapOvr>
    <a:masterClrMapping/>
  </p:clrMapOvr>
  <p:transition>
    <p:fade/>
  </p:transition>
  <p:extLst>
    <p:ext uri="{DCECCB84-F9BA-43D5-87BE-67443E8EF086}">
      <p15:sldGuideLst xmlns:p15="http://schemas.microsoft.com/office/powerpoint/2012/main">
        <p15:guide id="1" pos="5579"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_TEXT_Right_White">
    <p:spTree>
      <p:nvGrpSpPr>
        <p:cNvPr id="1" name=""/>
        <p:cNvGrpSpPr/>
        <p:nvPr/>
      </p:nvGrpSpPr>
      <p:grpSpPr>
        <a:xfrm>
          <a:off x="0" y="0"/>
          <a:ext cx="0" cy="0"/>
          <a:chOff x="0" y="0"/>
          <a:chExt cx="0" cy="0"/>
        </a:xfrm>
      </p:grpSpPr>
      <p:sp>
        <p:nvSpPr>
          <p:cNvPr id="7" name="Espace réservé du texte 2">
            <a:extLst>
              <a:ext uri="{FF2B5EF4-FFF2-40B4-BE49-F238E27FC236}">
                <a16:creationId xmlns:a16="http://schemas.microsoft.com/office/drawing/2014/main" id="{2BFB6794-DF54-4F15-843C-009B57583654}"/>
              </a:ext>
            </a:extLst>
          </p:cNvPr>
          <p:cNvSpPr>
            <a:spLocks noGrp="1"/>
          </p:cNvSpPr>
          <p:nvPr>
            <p:ph type="body" sz="quarter" idx="11" hasCustomPrompt="1"/>
          </p:nvPr>
        </p:nvSpPr>
        <p:spPr>
          <a:xfrm>
            <a:off x="4641953" y="1017588"/>
            <a:ext cx="4214709" cy="3606800"/>
          </a:xfrm>
          <a:prstGeom prst="rect">
            <a:avLst/>
          </a:prstGeom>
        </p:spPr>
        <p:txBody>
          <a:bodyPr/>
          <a:lstStyle>
            <a:lvl1pPr>
              <a:lnSpc>
                <a:spcPct val="90000"/>
              </a:lnSpc>
              <a:spcBef>
                <a:spcPts val="800"/>
              </a:spcBef>
              <a:buClr>
                <a:schemeClr val="accent5"/>
              </a:buClr>
              <a:defRPr sz="1600" b="1">
                <a:solidFill>
                  <a:schemeClr val="accent2"/>
                </a:solidFill>
              </a:defRPr>
            </a:lvl1pPr>
            <a:lvl2pPr marL="355736" indent="-171450">
              <a:lnSpc>
                <a:spcPct val="90000"/>
              </a:lnSpc>
              <a:spcBef>
                <a:spcPts val="400"/>
              </a:spcBef>
              <a:buClr>
                <a:schemeClr val="accent5"/>
              </a:buClr>
              <a:buFont typeface="Wingdings" panose="05000000000000000000" pitchFamily="2" charset="2"/>
              <a:buChar char="§"/>
              <a:tabLst/>
              <a:defRPr sz="1400">
                <a:solidFill>
                  <a:schemeClr val="accent2"/>
                </a:solidFill>
              </a:defRPr>
            </a:lvl2pPr>
            <a:lvl3pPr marL="533400" indent="-171450">
              <a:lnSpc>
                <a:spcPct val="90000"/>
              </a:lnSpc>
              <a:spcBef>
                <a:spcPts val="400"/>
              </a:spcBef>
              <a:buClr>
                <a:schemeClr val="accent5"/>
              </a:buClr>
              <a:buFont typeface="Wingdings" panose="05000000000000000000" pitchFamily="2" charset="2"/>
              <a:buChar char="§"/>
              <a:tabLst/>
              <a:defRPr sz="1200">
                <a:solidFill>
                  <a:schemeClr val="accent2"/>
                </a:solidFill>
              </a:defRPr>
            </a:lvl3pPr>
            <a:lvl4pPr marL="714375"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4pPr>
            <a:lvl5pPr marL="895350"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5pPr>
          </a:lstStyle>
          <a:p>
            <a:pPr lvl="0"/>
            <a:r>
              <a:rPr lang="en-US" dirty="0"/>
              <a:t>Click here to add text </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p:txBody>
      </p:sp>
      <p:sp>
        <p:nvSpPr>
          <p:cNvPr id="4" name="Espace réservé pour une image  3">
            <a:extLst>
              <a:ext uri="{FF2B5EF4-FFF2-40B4-BE49-F238E27FC236}">
                <a16:creationId xmlns:a16="http://schemas.microsoft.com/office/drawing/2014/main" id="{0938C6CF-C92A-455E-BDA8-BA47D4918DE7}"/>
              </a:ext>
            </a:extLst>
          </p:cNvPr>
          <p:cNvSpPr>
            <a:spLocks noGrp="1"/>
          </p:cNvSpPr>
          <p:nvPr>
            <p:ph type="pic" sz="quarter" idx="12"/>
          </p:nvPr>
        </p:nvSpPr>
        <p:spPr>
          <a:xfrm>
            <a:off x="287339" y="1017588"/>
            <a:ext cx="4214710" cy="3606800"/>
          </a:xfrm>
          <a:prstGeom prst="rect">
            <a:avLst/>
          </a:prstGeom>
        </p:spPr>
        <p:txBody>
          <a:bodyPr/>
          <a:lstStyle>
            <a:lvl1pPr marL="0" indent="0">
              <a:buNone/>
              <a:defRPr/>
            </a:lvl1pPr>
          </a:lstStyle>
          <a:p>
            <a:endParaRPr lang="fr-FR"/>
          </a:p>
        </p:txBody>
      </p:sp>
      <p:sp>
        <p:nvSpPr>
          <p:cNvPr id="2" name="Titre 1">
            <a:extLst>
              <a:ext uri="{FF2B5EF4-FFF2-40B4-BE49-F238E27FC236}">
                <a16:creationId xmlns:a16="http://schemas.microsoft.com/office/drawing/2014/main" id="{821182F8-39DD-402D-9322-090E37AF3ED0}"/>
              </a:ext>
            </a:extLst>
          </p:cNvPr>
          <p:cNvSpPr>
            <a:spLocks noGrp="1"/>
          </p:cNvSpPr>
          <p:nvPr>
            <p:ph type="title" hasCustomPrompt="1"/>
          </p:nvPr>
        </p:nvSpPr>
        <p:spPr/>
        <p:txBody>
          <a:bodyPr/>
          <a:lstStyle/>
          <a:p>
            <a:r>
              <a:rPr lang="en-US" dirty="0"/>
              <a:t>Click here to add a title </a:t>
            </a:r>
            <a:endParaRPr lang="fr-FR" dirty="0"/>
          </a:p>
        </p:txBody>
      </p:sp>
      <p:sp>
        <p:nvSpPr>
          <p:cNvPr id="8" name="Espace réservé du pied de page 4">
            <a:extLst>
              <a:ext uri="{FF2B5EF4-FFF2-40B4-BE49-F238E27FC236}">
                <a16:creationId xmlns:a16="http://schemas.microsoft.com/office/drawing/2014/main" id="{3B1F21EB-8662-8C41-3C0A-0F605CB04BF0}"/>
              </a:ext>
            </a:extLst>
          </p:cNvPr>
          <p:cNvSpPr>
            <a:spLocks noGrp="1"/>
          </p:cNvSpPr>
          <p:nvPr>
            <p:ph type="ftr" sz="quarter" idx="3"/>
          </p:nvPr>
        </p:nvSpPr>
        <p:spPr>
          <a:xfrm>
            <a:off x="506983" y="4759334"/>
            <a:ext cx="6708203" cy="129416"/>
          </a:xfrm>
          <a:prstGeom prst="rect">
            <a:avLst/>
          </a:prstGeom>
        </p:spPr>
        <p:txBody>
          <a:bodyPr vert="horz" lIns="91440" tIns="45720" rIns="91440" bIns="45720" rtlCol="0" anchor="ctr"/>
          <a:lstStyle>
            <a:lvl1pPr algn="l">
              <a:defRPr sz="800">
                <a:solidFill>
                  <a:schemeClr val="bg2">
                    <a:lumMod val="60000"/>
                    <a:lumOff val="40000"/>
                  </a:schemeClr>
                </a:solidFill>
              </a:defRPr>
            </a:lvl1pPr>
          </a:lstStyle>
          <a:p>
            <a:r>
              <a:rPr lang="en-US"/>
              <a:t>Safran Reosc / The ESO 60th Anniversary</a:t>
            </a:r>
            <a:endParaRPr lang="fr-FR" dirty="0"/>
          </a:p>
        </p:txBody>
      </p:sp>
    </p:spTree>
    <p:extLst>
      <p:ext uri="{BB962C8B-B14F-4D97-AF65-F5344CB8AC3E}">
        <p14:creationId xmlns:p14="http://schemas.microsoft.com/office/powerpoint/2010/main" val="3151937868"/>
      </p:ext>
    </p:extLst>
  </p:cSld>
  <p:clrMapOvr>
    <a:masterClrMapping/>
  </p:clrMapOvr>
  <p:transition>
    <p:fade/>
  </p:transition>
  <p:extLst>
    <p:ext uri="{DCECCB84-F9BA-43D5-87BE-67443E8EF086}">
      <p15:sldGuideLst xmlns:p15="http://schemas.microsoft.com/office/powerpoint/2012/main">
        <p15:guide id="1" pos="5579"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_TEXT_Left_White">
    <p:spTree>
      <p:nvGrpSpPr>
        <p:cNvPr id="1" name=""/>
        <p:cNvGrpSpPr/>
        <p:nvPr/>
      </p:nvGrpSpPr>
      <p:grpSpPr>
        <a:xfrm>
          <a:off x="0" y="0"/>
          <a:ext cx="0" cy="0"/>
          <a:chOff x="0" y="0"/>
          <a:chExt cx="0" cy="0"/>
        </a:xfrm>
      </p:grpSpPr>
      <p:sp>
        <p:nvSpPr>
          <p:cNvPr id="7" name="Espace réservé du texte 2">
            <a:extLst>
              <a:ext uri="{FF2B5EF4-FFF2-40B4-BE49-F238E27FC236}">
                <a16:creationId xmlns:a16="http://schemas.microsoft.com/office/drawing/2014/main" id="{2BFB6794-DF54-4F15-843C-009B57583654}"/>
              </a:ext>
            </a:extLst>
          </p:cNvPr>
          <p:cNvSpPr>
            <a:spLocks noGrp="1"/>
          </p:cNvSpPr>
          <p:nvPr>
            <p:ph type="body" sz="quarter" idx="11" hasCustomPrompt="1"/>
          </p:nvPr>
        </p:nvSpPr>
        <p:spPr>
          <a:xfrm>
            <a:off x="287336" y="1017588"/>
            <a:ext cx="4219707" cy="3606800"/>
          </a:xfrm>
          <a:prstGeom prst="rect">
            <a:avLst/>
          </a:prstGeom>
        </p:spPr>
        <p:txBody>
          <a:bodyPr/>
          <a:lstStyle>
            <a:lvl1pPr>
              <a:lnSpc>
                <a:spcPct val="90000"/>
              </a:lnSpc>
              <a:spcBef>
                <a:spcPts val="800"/>
              </a:spcBef>
              <a:buClr>
                <a:schemeClr val="accent5"/>
              </a:buClr>
              <a:defRPr sz="1600" b="1">
                <a:solidFill>
                  <a:schemeClr val="accent2"/>
                </a:solidFill>
              </a:defRPr>
            </a:lvl1pPr>
            <a:lvl2pPr marL="355736" indent="-171450">
              <a:lnSpc>
                <a:spcPct val="90000"/>
              </a:lnSpc>
              <a:spcBef>
                <a:spcPts val="400"/>
              </a:spcBef>
              <a:buClr>
                <a:schemeClr val="accent5"/>
              </a:buClr>
              <a:buFont typeface="Wingdings" panose="05000000000000000000" pitchFamily="2" charset="2"/>
              <a:buChar char="§"/>
              <a:tabLst/>
              <a:defRPr sz="1400">
                <a:solidFill>
                  <a:schemeClr val="accent2"/>
                </a:solidFill>
              </a:defRPr>
            </a:lvl2pPr>
            <a:lvl3pPr marL="533400" indent="-171450">
              <a:lnSpc>
                <a:spcPct val="90000"/>
              </a:lnSpc>
              <a:spcBef>
                <a:spcPts val="400"/>
              </a:spcBef>
              <a:buClr>
                <a:schemeClr val="accent5"/>
              </a:buClr>
              <a:buFont typeface="Wingdings" panose="05000000000000000000" pitchFamily="2" charset="2"/>
              <a:buChar char="§"/>
              <a:tabLst/>
              <a:defRPr sz="1200">
                <a:solidFill>
                  <a:schemeClr val="accent2"/>
                </a:solidFill>
              </a:defRPr>
            </a:lvl3pPr>
            <a:lvl4pPr marL="714375"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4pPr>
            <a:lvl5pPr marL="895350"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5pPr>
          </a:lstStyle>
          <a:p>
            <a:pPr lvl="0"/>
            <a:r>
              <a:rPr lang="en-US" dirty="0"/>
              <a:t>Click here to add text </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p:txBody>
      </p:sp>
      <p:sp>
        <p:nvSpPr>
          <p:cNvPr id="4" name="Espace réservé pour une image  3">
            <a:extLst>
              <a:ext uri="{FF2B5EF4-FFF2-40B4-BE49-F238E27FC236}">
                <a16:creationId xmlns:a16="http://schemas.microsoft.com/office/drawing/2014/main" id="{0938C6CF-C92A-455E-BDA8-BA47D4918DE7}"/>
              </a:ext>
            </a:extLst>
          </p:cNvPr>
          <p:cNvSpPr>
            <a:spLocks noGrp="1"/>
          </p:cNvSpPr>
          <p:nvPr>
            <p:ph type="pic" sz="quarter" idx="12"/>
          </p:nvPr>
        </p:nvSpPr>
        <p:spPr>
          <a:xfrm>
            <a:off x="4636960" y="1017588"/>
            <a:ext cx="4219704" cy="3606800"/>
          </a:xfrm>
          <a:prstGeom prst="rect">
            <a:avLst/>
          </a:prstGeom>
        </p:spPr>
        <p:txBody>
          <a:bodyPr/>
          <a:lstStyle>
            <a:lvl1pPr marL="0" indent="0">
              <a:buNone/>
              <a:defRPr/>
            </a:lvl1pPr>
          </a:lstStyle>
          <a:p>
            <a:endParaRPr lang="fr-FR"/>
          </a:p>
        </p:txBody>
      </p:sp>
      <p:sp>
        <p:nvSpPr>
          <p:cNvPr id="2" name="Titre 1">
            <a:extLst>
              <a:ext uri="{FF2B5EF4-FFF2-40B4-BE49-F238E27FC236}">
                <a16:creationId xmlns:a16="http://schemas.microsoft.com/office/drawing/2014/main" id="{821182F8-39DD-402D-9322-090E37AF3ED0}"/>
              </a:ext>
            </a:extLst>
          </p:cNvPr>
          <p:cNvSpPr>
            <a:spLocks noGrp="1"/>
          </p:cNvSpPr>
          <p:nvPr>
            <p:ph type="title" hasCustomPrompt="1"/>
          </p:nvPr>
        </p:nvSpPr>
        <p:spPr/>
        <p:txBody>
          <a:bodyPr/>
          <a:lstStyle/>
          <a:p>
            <a:r>
              <a:rPr lang="en-US" dirty="0"/>
              <a:t>Click here to add a title </a:t>
            </a:r>
            <a:endParaRPr lang="fr-FR" dirty="0"/>
          </a:p>
        </p:txBody>
      </p:sp>
      <p:sp>
        <p:nvSpPr>
          <p:cNvPr id="6" name="Espace réservé du pied de page 4">
            <a:extLst>
              <a:ext uri="{FF2B5EF4-FFF2-40B4-BE49-F238E27FC236}">
                <a16:creationId xmlns:a16="http://schemas.microsoft.com/office/drawing/2014/main" id="{70F129C2-FC0F-5D79-D2F5-A76CFCFB2E10}"/>
              </a:ext>
            </a:extLst>
          </p:cNvPr>
          <p:cNvSpPr>
            <a:spLocks noGrp="1"/>
          </p:cNvSpPr>
          <p:nvPr>
            <p:ph type="ftr" sz="quarter" idx="3"/>
          </p:nvPr>
        </p:nvSpPr>
        <p:spPr>
          <a:xfrm>
            <a:off x="506983" y="4759334"/>
            <a:ext cx="6708203" cy="129416"/>
          </a:xfrm>
          <a:prstGeom prst="rect">
            <a:avLst/>
          </a:prstGeom>
        </p:spPr>
        <p:txBody>
          <a:bodyPr vert="horz" lIns="91440" tIns="45720" rIns="91440" bIns="45720" rtlCol="0" anchor="ctr"/>
          <a:lstStyle>
            <a:lvl1pPr algn="l">
              <a:defRPr sz="800">
                <a:solidFill>
                  <a:schemeClr val="bg2">
                    <a:lumMod val="60000"/>
                    <a:lumOff val="40000"/>
                  </a:schemeClr>
                </a:solidFill>
              </a:defRPr>
            </a:lvl1pPr>
          </a:lstStyle>
          <a:p>
            <a:r>
              <a:rPr lang="en-US"/>
              <a:t>Safran Reosc / The ESO 60th Anniversary</a:t>
            </a:r>
            <a:endParaRPr lang="fr-FR" dirty="0"/>
          </a:p>
        </p:txBody>
      </p:sp>
    </p:spTree>
    <p:extLst>
      <p:ext uri="{BB962C8B-B14F-4D97-AF65-F5344CB8AC3E}">
        <p14:creationId xmlns:p14="http://schemas.microsoft.com/office/powerpoint/2010/main" val="1078807606"/>
      </p:ext>
    </p:extLst>
  </p:cSld>
  <p:clrMapOvr>
    <a:masterClrMapping/>
  </p:clrMapOvr>
  <p:transition>
    <p:fade/>
  </p:transition>
  <p:extLst>
    <p:ext uri="{DCECCB84-F9BA-43D5-87BE-67443E8EF086}">
      <p15:sldGuideLst xmlns:p15="http://schemas.microsoft.com/office/powerpoint/2012/main">
        <p15:guide id="1" pos="5579"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_2xLINES_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D7926FA-4C37-4337-A48F-C1E3BB67A08D}"/>
              </a:ext>
            </a:extLst>
          </p:cNvPr>
          <p:cNvSpPr/>
          <p:nvPr userDrawn="1"/>
        </p:nvSpPr>
        <p:spPr>
          <a:xfrm>
            <a:off x="140677" y="600222"/>
            <a:ext cx="1350498" cy="248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1" name="Groupe 10">
            <a:extLst>
              <a:ext uri="{FF2B5EF4-FFF2-40B4-BE49-F238E27FC236}">
                <a16:creationId xmlns:a16="http://schemas.microsoft.com/office/drawing/2014/main" id="{F9FFDC42-125C-4054-A929-D2AEC3063789}"/>
              </a:ext>
            </a:extLst>
          </p:cNvPr>
          <p:cNvGrpSpPr/>
          <p:nvPr userDrawn="1"/>
        </p:nvGrpSpPr>
        <p:grpSpPr>
          <a:xfrm>
            <a:off x="295226" y="994644"/>
            <a:ext cx="995611" cy="72008"/>
            <a:chOff x="479376" y="980728"/>
            <a:chExt cx="995611" cy="72008"/>
          </a:xfrm>
        </p:grpSpPr>
        <p:cxnSp>
          <p:nvCxnSpPr>
            <p:cNvPr id="12" name="Connecteur droit 11">
              <a:extLst>
                <a:ext uri="{FF2B5EF4-FFF2-40B4-BE49-F238E27FC236}">
                  <a16:creationId xmlns:a16="http://schemas.microsoft.com/office/drawing/2014/main" id="{680F81FB-0C3F-4ACC-8152-C73B0FC424CC}"/>
                </a:ext>
              </a:extLst>
            </p:cNvPr>
            <p:cNvCxnSpPr>
              <a:cxnSpLocks/>
            </p:cNvCxnSpPr>
            <p:nvPr userDrawn="1"/>
          </p:nvCxnSpPr>
          <p:spPr>
            <a:xfrm>
              <a:off x="479376" y="1047118"/>
              <a:ext cx="995611" cy="0"/>
            </a:xfrm>
            <a:prstGeom prst="line">
              <a:avLst/>
            </a:prstGeom>
            <a:noFill/>
            <a:ln w="12700" cap="flat" cmpd="sng" algn="ctr">
              <a:solidFill>
                <a:schemeClr val="accent4"/>
              </a:solidFill>
              <a:prstDash val="solid"/>
              <a:miter lim="800000"/>
            </a:ln>
            <a:effectLst/>
          </p:spPr>
        </p:cxnSp>
        <p:sp>
          <p:nvSpPr>
            <p:cNvPr id="13" name="Rectangle 12">
              <a:extLst>
                <a:ext uri="{FF2B5EF4-FFF2-40B4-BE49-F238E27FC236}">
                  <a16:creationId xmlns:a16="http://schemas.microsoft.com/office/drawing/2014/main" id="{F0F322F3-DC27-4466-81D1-86ACB0ECF7A9}"/>
                </a:ext>
              </a:extLst>
            </p:cNvPr>
            <p:cNvSpPr/>
            <p:nvPr userDrawn="1"/>
          </p:nvSpPr>
          <p:spPr>
            <a:xfrm>
              <a:off x="479376" y="980728"/>
              <a:ext cx="504056" cy="72008"/>
            </a:xfrm>
            <a:prstGeom prst="rect">
              <a:avLst/>
            </a:prstGeom>
            <a:gradFill>
              <a:gsLst>
                <a:gs pos="0">
                  <a:schemeClr val="accent5"/>
                </a:gs>
                <a:gs pos="100000">
                  <a:schemeClr val="accent4"/>
                </a:gs>
              </a:gsLst>
              <a:lin ang="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Segoe UI"/>
                <a:ea typeface="+mn-ea"/>
                <a:cs typeface="+mn-cs"/>
              </a:endParaRPr>
            </a:p>
          </p:txBody>
        </p:sp>
      </p:grpSp>
      <p:sp>
        <p:nvSpPr>
          <p:cNvPr id="3" name="Titre 2">
            <a:extLst>
              <a:ext uri="{FF2B5EF4-FFF2-40B4-BE49-F238E27FC236}">
                <a16:creationId xmlns:a16="http://schemas.microsoft.com/office/drawing/2014/main" id="{881F32DB-A6B7-4BE6-8D7A-C2FD926E1203}"/>
              </a:ext>
            </a:extLst>
          </p:cNvPr>
          <p:cNvSpPr>
            <a:spLocks noGrp="1"/>
          </p:cNvSpPr>
          <p:nvPr>
            <p:ph type="title" hasCustomPrompt="1"/>
          </p:nvPr>
        </p:nvSpPr>
        <p:spPr>
          <a:xfrm>
            <a:off x="182784" y="211016"/>
            <a:ext cx="8556653" cy="721402"/>
          </a:xfrm>
        </p:spPr>
        <p:txBody>
          <a:bodyPr/>
          <a:lstStyle>
            <a:lvl1pPr>
              <a:lnSpc>
                <a:spcPct val="90000"/>
              </a:lnSpc>
              <a:defRPr/>
            </a:lvl1pPr>
          </a:lstStyle>
          <a:p>
            <a:r>
              <a:rPr lang="en-US" dirty="0"/>
              <a:t>Click here </a:t>
            </a:r>
            <a:br>
              <a:rPr lang="en-US" dirty="0"/>
            </a:br>
            <a:r>
              <a:rPr lang="en-US" dirty="0"/>
              <a:t>to add a title </a:t>
            </a:r>
            <a:endParaRPr lang="fr-FR" dirty="0"/>
          </a:p>
        </p:txBody>
      </p:sp>
      <p:sp>
        <p:nvSpPr>
          <p:cNvPr id="8" name="Espace réservé du pied de page 4">
            <a:extLst>
              <a:ext uri="{FF2B5EF4-FFF2-40B4-BE49-F238E27FC236}">
                <a16:creationId xmlns:a16="http://schemas.microsoft.com/office/drawing/2014/main" id="{79525850-0777-A6EE-F419-D78308D93009}"/>
              </a:ext>
            </a:extLst>
          </p:cNvPr>
          <p:cNvSpPr>
            <a:spLocks noGrp="1"/>
          </p:cNvSpPr>
          <p:nvPr>
            <p:ph type="ftr" sz="quarter" idx="3"/>
          </p:nvPr>
        </p:nvSpPr>
        <p:spPr>
          <a:xfrm>
            <a:off x="506983" y="4759334"/>
            <a:ext cx="6708203" cy="129416"/>
          </a:xfrm>
          <a:prstGeom prst="rect">
            <a:avLst/>
          </a:prstGeom>
        </p:spPr>
        <p:txBody>
          <a:bodyPr vert="horz" lIns="91440" tIns="45720" rIns="91440" bIns="45720" rtlCol="0" anchor="ctr"/>
          <a:lstStyle>
            <a:lvl1pPr algn="l">
              <a:defRPr sz="800">
                <a:solidFill>
                  <a:schemeClr val="bg2">
                    <a:lumMod val="60000"/>
                    <a:lumOff val="40000"/>
                  </a:schemeClr>
                </a:solidFill>
              </a:defRPr>
            </a:lvl1pPr>
          </a:lstStyle>
          <a:p>
            <a:r>
              <a:rPr lang="en-US"/>
              <a:t>Safran Reosc / The ESO 60th Anniversary</a:t>
            </a:r>
            <a:endParaRPr lang="fr-FR" dirty="0"/>
          </a:p>
        </p:txBody>
      </p:sp>
      <p:sp>
        <p:nvSpPr>
          <p:cNvPr id="9" name="Espace réservé du contenu 3">
            <a:extLst>
              <a:ext uri="{FF2B5EF4-FFF2-40B4-BE49-F238E27FC236}">
                <a16:creationId xmlns:a16="http://schemas.microsoft.com/office/drawing/2014/main" id="{DED92A21-7615-5B0C-FC17-42FF930E9258}"/>
              </a:ext>
            </a:extLst>
          </p:cNvPr>
          <p:cNvSpPr>
            <a:spLocks noGrp="1"/>
          </p:cNvSpPr>
          <p:nvPr>
            <p:ph sz="quarter" idx="11"/>
          </p:nvPr>
        </p:nvSpPr>
        <p:spPr>
          <a:xfrm>
            <a:off x="287338" y="1309965"/>
            <a:ext cx="8569325" cy="3314423"/>
          </a:xfrm>
          <a:prstGeom prst="rect">
            <a:avLst/>
          </a:prstGeom>
        </p:spPr>
        <p:txBody>
          <a:bodyPr/>
          <a:lstStyle>
            <a:lvl1pPr marL="0" indent="0">
              <a:buNone/>
              <a:defRPr>
                <a:solidFill>
                  <a:schemeClr val="bg1"/>
                </a:solidFill>
              </a:defRPr>
            </a:lvl1pPr>
          </a:lstStyle>
          <a:p>
            <a:pPr lvl="0"/>
            <a:endParaRPr lang="fr-FR" dirty="0"/>
          </a:p>
        </p:txBody>
      </p:sp>
    </p:spTree>
    <p:extLst>
      <p:ext uri="{BB962C8B-B14F-4D97-AF65-F5344CB8AC3E}">
        <p14:creationId xmlns:p14="http://schemas.microsoft.com/office/powerpoint/2010/main" val="1417415557"/>
      </p:ext>
    </p:extLst>
  </p:cSld>
  <p:clrMapOvr>
    <a:masterClrMapping/>
  </p:clrMapOvr>
  <p:transition>
    <p:fade/>
  </p:transition>
  <p:extLst>
    <p:ext uri="{DCECCB84-F9BA-43D5-87BE-67443E8EF086}">
      <p15:sldGuideLst xmlns:p15="http://schemas.microsoft.com/office/powerpoint/2012/main">
        <p15:guide id="1" pos="5579"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_TEXT_BLOC_White">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B9C1BD4-2402-4571-9F04-505A7FE75AF9}"/>
              </a:ext>
            </a:extLst>
          </p:cNvPr>
          <p:cNvSpPr>
            <a:spLocks noGrp="1"/>
          </p:cNvSpPr>
          <p:nvPr>
            <p:ph type="body" sz="quarter" idx="10" hasCustomPrompt="1"/>
          </p:nvPr>
        </p:nvSpPr>
        <p:spPr>
          <a:xfrm>
            <a:off x="287338" y="1017588"/>
            <a:ext cx="8569324" cy="3139972"/>
          </a:xfrm>
          <a:prstGeom prst="rect">
            <a:avLst/>
          </a:prstGeom>
        </p:spPr>
        <p:txBody>
          <a:bodyPr/>
          <a:lstStyle>
            <a:lvl1pPr>
              <a:lnSpc>
                <a:spcPct val="90000"/>
              </a:lnSpc>
              <a:spcBef>
                <a:spcPts val="800"/>
              </a:spcBef>
              <a:defRPr sz="1600" b="1">
                <a:solidFill>
                  <a:schemeClr val="accent1"/>
                </a:solidFill>
              </a:defRPr>
            </a:lvl1pPr>
            <a:lvl2pPr marL="355736" indent="-171450">
              <a:lnSpc>
                <a:spcPct val="90000"/>
              </a:lnSpc>
              <a:spcBef>
                <a:spcPts val="400"/>
              </a:spcBef>
              <a:buClr>
                <a:schemeClr val="accent1"/>
              </a:buClr>
              <a:buFont typeface="Wingdings" panose="05000000000000000000" pitchFamily="2" charset="2"/>
              <a:buChar char="§"/>
              <a:tabLst/>
              <a:defRPr sz="1400">
                <a:solidFill>
                  <a:schemeClr val="tx2"/>
                </a:solidFill>
              </a:defRPr>
            </a:lvl2pPr>
            <a:lvl3pPr marL="533400" indent="-171450">
              <a:lnSpc>
                <a:spcPct val="90000"/>
              </a:lnSpc>
              <a:spcBef>
                <a:spcPts val="400"/>
              </a:spcBef>
              <a:buClr>
                <a:schemeClr val="accent1"/>
              </a:buClr>
              <a:buFont typeface="Wingdings" panose="05000000000000000000" pitchFamily="2" charset="2"/>
              <a:buChar char="§"/>
              <a:tabLst/>
              <a:defRPr sz="1200">
                <a:solidFill>
                  <a:schemeClr val="tx2"/>
                </a:solidFill>
              </a:defRPr>
            </a:lvl3pPr>
            <a:lvl4pPr marL="714375"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4pPr>
            <a:lvl5pPr marL="895350"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5pPr>
          </a:lstStyle>
          <a:p>
            <a:pPr lvl="0"/>
            <a:r>
              <a:rPr lang="en-US" dirty="0"/>
              <a:t>Click here to add text </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p:txBody>
      </p:sp>
      <p:sp>
        <p:nvSpPr>
          <p:cNvPr id="2" name="Titre 1">
            <a:extLst>
              <a:ext uri="{FF2B5EF4-FFF2-40B4-BE49-F238E27FC236}">
                <a16:creationId xmlns:a16="http://schemas.microsoft.com/office/drawing/2014/main" id="{02DE2A36-88EC-4A13-9346-E7A65DB242CD}"/>
              </a:ext>
            </a:extLst>
          </p:cNvPr>
          <p:cNvSpPr>
            <a:spLocks noGrp="1"/>
          </p:cNvSpPr>
          <p:nvPr>
            <p:ph type="title" hasCustomPrompt="1"/>
          </p:nvPr>
        </p:nvSpPr>
        <p:spPr/>
        <p:txBody>
          <a:bodyPr/>
          <a:lstStyle/>
          <a:p>
            <a:r>
              <a:rPr lang="en-US" dirty="0"/>
              <a:t>Click here to add a title </a:t>
            </a:r>
            <a:endParaRPr lang="fr-FR" dirty="0"/>
          </a:p>
        </p:txBody>
      </p:sp>
      <p:sp>
        <p:nvSpPr>
          <p:cNvPr id="5" name="Espace réservé du pied de page 4">
            <a:extLst>
              <a:ext uri="{FF2B5EF4-FFF2-40B4-BE49-F238E27FC236}">
                <a16:creationId xmlns:a16="http://schemas.microsoft.com/office/drawing/2014/main" id="{B0607D16-1B92-3382-E419-3AFAAEAAECBB}"/>
              </a:ext>
            </a:extLst>
          </p:cNvPr>
          <p:cNvSpPr>
            <a:spLocks noGrp="1"/>
          </p:cNvSpPr>
          <p:nvPr>
            <p:ph type="ftr" sz="quarter" idx="3"/>
          </p:nvPr>
        </p:nvSpPr>
        <p:spPr>
          <a:xfrm>
            <a:off x="506983" y="4759334"/>
            <a:ext cx="6708203" cy="129416"/>
          </a:xfrm>
          <a:prstGeom prst="rect">
            <a:avLst/>
          </a:prstGeom>
        </p:spPr>
        <p:txBody>
          <a:bodyPr vert="horz" lIns="91440" tIns="45720" rIns="91440" bIns="45720" rtlCol="0" anchor="ctr"/>
          <a:lstStyle>
            <a:lvl1pPr algn="l">
              <a:defRPr sz="800">
                <a:solidFill>
                  <a:schemeClr val="bg2">
                    <a:lumMod val="60000"/>
                    <a:lumOff val="40000"/>
                  </a:schemeClr>
                </a:solidFill>
              </a:defRPr>
            </a:lvl1pPr>
          </a:lstStyle>
          <a:p>
            <a:r>
              <a:rPr lang="en-US"/>
              <a:t>Safran Reosc / The ESO 60th Anniversary</a:t>
            </a:r>
            <a:endParaRPr lang="fr-FR" dirty="0"/>
          </a:p>
        </p:txBody>
      </p:sp>
      <p:sp>
        <p:nvSpPr>
          <p:cNvPr id="8" name="Rectangle 7">
            <a:extLst>
              <a:ext uri="{FF2B5EF4-FFF2-40B4-BE49-F238E27FC236}">
                <a16:creationId xmlns:a16="http://schemas.microsoft.com/office/drawing/2014/main" id="{A9579404-282D-4B0E-A99F-DB85776D4D8E}"/>
              </a:ext>
            </a:extLst>
          </p:cNvPr>
          <p:cNvSpPr/>
          <p:nvPr userDrawn="1"/>
        </p:nvSpPr>
        <p:spPr>
          <a:xfrm>
            <a:off x="287338" y="4171951"/>
            <a:ext cx="8569324" cy="457200"/>
          </a:xfrm>
          <a:prstGeom prst="rect">
            <a:avLst/>
          </a:prstGeom>
          <a:gradFill flip="none" rotWithShape="1">
            <a:gsLst>
              <a:gs pos="0">
                <a:srgbClr val="C51F4E"/>
              </a:gs>
              <a:gs pos="100000">
                <a:srgbClr val="EB3986"/>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texte 6">
            <a:extLst>
              <a:ext uri="{FF2B5EF4-FFF2-40B4-BE49-F238E27FC236}">
                <a16:creationId xmlns:a16="http://schemas.microsoft.com/office/drawing/2014/main" id="{A6675F3D-A583-1C52-1FED-53EA7A70037C}"/>
              </a:ext>
            </a:extLst>
          </p:cNvPr>
          <p:cNvSpPr>
            <a:spLocks noGrp="1"/>
          </p:cNvSpPr>
          <p:nvPr>
            <p:ph type="body" sz="quarter" idx="12" hasCustomPrompt="1"/>
          </p:nvPr>
        </p:nvSpPr>
        <p:spPr>
          <a:xfrm>
            <a:off x="287338" y="4396291"/>
            <a:ext cx="8569324" cy="184666"/>
          </a:xfrm>
          <a:prstGeom prst="rect">
            <a:avLst/>
          </a:prstGeom>
        </p:spPr>
        <p:txBody>
          <a:bodyPr lIns="0" tIns="0" rIns="0" bIns="0" anchor="ctr" anchorCtr="0">
            <a:spAutoFit/>
          </a:bodyPr>
          <a:lstStyle>
            <a:lvl1pPr marL="0" indent="0" algn="ctr">
              <a:buNone/>
              <a:defRPr sz="1200">
                <a:solidFill>
                  <a:schemeClr val="bg1"/>
                </a:solidFill>
              </a:defRPr>
            </a:lvl1pPr>
            <a:lvl2pPr marL="184286" indent="0">
              <a:buNone/>
              <a:defRPr>
                <a:solidFill>
                  <a:srgbClr val="FF0000"/>
                </a:solidFill>
              </a:defRPr>
            </a:lvl2pPr>
            <a:lvl3pPr marL="343152" indent="0">
              <a:buNone/>
              <a:defRPr>
                <a:solidFill>
                  <a:srgbClr val="FF0000"/>
                </a:solidFill>
              </a:defRPr>
            </a:lvl3pPr>
            <a:lvl4pPr marL="1372595" indent="0">
              <a:buNone/>
              <a:defRPr>
                <a:solidFill>
                  <a:srgbClr val="FF0000"/>
                </a:solidFill>
              </a:defRPr>
            </a:lvl4pPr>
            <a:lvl5pPr marL="1830123" indent="0">
              <a:buNone/>
              <a:defRPr>
                <a:solidFill>
                  <a:srgbClr val="FF0000"/>
                </a:solidFill>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Praesent</a:t>
            </a:r>
            <a:r>
              <a:rPr lang="fr-FR" dirty="0"/>
              <a:t> </a:t>
            </a:r>
            <a:r>
              <a:rPr lang="fr-FR" dirty="0" err="1"/>
              <a:t>hendrerit</a:t>
            </a:r>
            <a:r>
              <a:rPr lang="fr-FR" dirty="0"/>
              <a:t> </a:t>
            </a:r>
            <a:r>
              <a:rPr lang="fr-FR" dirty="0" err="1"/>
              <a:t>lacinia</a:t>
            </a:r>
            <a:r>
              <a:rPr lang="fr-FR" dirty="0"/>
              <a:t> </a:t>
            </a:r>
            <a:r>
              <a:rPr lang="fr-FR" dirty="0" err="1"/>
              <a:t>placerat</a:t>
            </a:r>
            <a:r>
              <a:rPr lang="fr-FR" dirty="0"/>
              <a:t>. </a:t>
            </a:r>
          </a:p>
        </p:txBody>
      </p:sp>
      <p:sp>
        <p:nvSpPr>
          <p:cNvPr id="9" name="Espace réservé du texte 6">
            <a:extLst>
              <a:ext uri="{FF2B5EF4-FFF2-40B4-BE49-F238E27FC236}">
                <a16:creationId xmlns:a16="http://schemas.microsoft.com/office/drawing/2014/main" id="{9358AD63-E459-F89D-5CFD-8811589D16AC}"/>
              </a:ext>
            </a:extLst>
          </p:cNvPr>
          <p:cNvSpPr>
            <a:spLocks noGrp="1"/>
          </p:cNvSpPr>
          <p:nvPr>
            <p:ph type="body" sz="quarter" idx="13" hasCustomPrompt="1"/>
          </p:nvPr>
        </p:nvSpPr>
        <p:spPr>
          <a:xfrm>
            <a:off x="287338" y="4210783"/>
            <a:ext cx="8569324" cy="184666"/>
          </a:xfrm>
          <a:prstGeom prst="rect">
            <a:avLst/>
          </a:prstGeom>
        </p:spPr>
        <p:txBody>
          <a:bodyPr lIns="0" tIns="0" rIns="0" bIns="0" anchor="ctr" anchorCtr="0">
            <a:spAutoFit/>
          </a:bodyPr>
          <a:lstStyle>
            <a:lvl1pPr marL="0" indent="0" algn="ctr">
              <a:buNone/>
              <a:defRPr sz="1200" b="1">
                <a:solidFill>
                  <a:schemeClr val="bg1"/>
                </a:solidFill>
              </a:defRPr>
            </a:lvl1pPr>
            <a:lvl2pPr marL="184286" indent="0">
              <a:buNone/>
              <a:defRPr>
                <a:solidFill>
                  <a:srgbClr val="FF0000"/>
                </a:solidFill>
              </a:defRPr>
            </a:lvl2pPr>
            <a:lvl3pPr marL="343152" indent="0">
              <a:buNone/>
              <a:defRPr>
                <a:solidFill>
                  <a:srgbClr val="FF0000"/>
                </a:solidFill>
              </a:defRPr>
            </a:lvl3pPr>
            <a:lvl4pPr marL="1372595" indent="0">
              <a:buNone/>
              <a:defRPr>
                <a:solidFill>
                  <a:srgbClr val="FF0000"/>
                </a:solidFill>
              </a:defRPr>
            </a:lvl4pPr>
            <a:lvl5pPr marL="1830123" indent="0">
              <a:buNone/>
              <a:defRPr>
                <a:solidFill>
                  <a:srgbClr val="FF0000"/>
                </a:solidFill>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Praesent</a:t>
            </a:r>
            <a:r>
              <a:rPr lang="fr-FR" dirty="0"/>
              <a:t> </a:t>
            </a:r>
            <a:r>
              <a:rPr lang="fr-FR" dirty="0" err="1"/>
              <a:t>hendrerit</a:t>
            </a:r>
            <a:r>
              <a:rPr lang="fr-FR" dirty="0"/>
              <a:t> </a:t>
            </a:r>
            <a:r>
              <a:rPr lang="fr-FR" dirty="0" err="1"/>
              <a:t>lacinia</a:t>
            </a:r>
            <a:r>
              <a:rPr lang="fr-FR" dirty="0"/>
              <a:t> </a:t>
            </a:r>
            <a:r>
              <a:rPr lang="fr-FR" dirty="0" err="1"/>
              <a:t>placerat</a:t>
            </a:r>
            <a:r>
              <a:rPr lang="fr-FR" dirty="0"/>
              <a:t>. </a:t>
            </a:r>
          </a:p>
        </p:txBody>
      </p:sp>
    </p:spTree>
    <p:extLst>
      <p:ext uri="{BB962C8B-B14F-4D97-AF65-F5344CB8AC3E}">
        <p14:creationId xmlns:p14="http://schemas.microsoft.com/office/powerpoint/2010/main" val="347451785"/>
      </p:ext>
    </p:extLst>
  </p:cSld>
  <p:clrMapOvr>
    <a:masterClrMapping/>
  </p:clrMapOvr>
  <p:transition>
    <p:fade/>
  </p:transition>
  <p:extLst>
    <p:ext uri="{DCECCB84-F9BA-43D5-87BE-67443E8EF086}">
      <p15:sldGuideLst xmlns:p15="http://schemas.microsoft.com/office/powerpoint/2012/main">
        <p15:guide id="1" pos="5579">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p:bg>
      <p:bgPr>
        <a:solidFill>
          <a:schemeClr val="bg1"/>
        </a:solidFill>
        <a:effectLst/>
      </p:bgPr>
    </p:bg>
    <p:spTree>
      <p:nvGrpSpPr>
        <p:cNvPr id="1" name=""/>
        <p:cNvGrpSpPr/>
        <p:nvPr/>
      </p:nvGrpSpPr>
      <p:grpSpPr>
        <a:xfrm>
          <a:off x="0" y="0"/>
          <a:ext cx="0" cy="0"/>
          <a:chOff x="0" y="0"/>
          <a:chExt cx="0" cy="0"/>
        </a:xfrm>
      </p:grpSpPr>
      <p:sp>
        <p:nvSpPr>
          <p:cNvPr id="26" name="Espace réservé pour une image  11">
            <a:extLst>
              <a:ext uri="{FF2B5EF4-FFF2-40B4-BE49-F238E27FC236}">
                <a16:creationId xmlns:a16="http://schemas.microsoft.com/office/drawing/2014/main" id="{EBB2A290-80EC-4D41-AB7F-4A0708C532AB}"/>
              </a:ext>
            </a:extLst>
          </p:cNvPr>
          <p:cNvSpPr>
            <a:spLocks noGrp="1"/>
          </p:cNvSpPr>
          <p:nvPr>
            <p:ph type="pic" sz="quarter" idx="22"/>
          </p:nvPr>
        </p:nvSpPr>
        <p:spPr>
          <a:xfrm>
            <a:off x="1" y="0"/>
            <a:ext cx="3651142" cy="5145088"/>
          </a:xfrm>
          <a:prstGeom prst="rect">
            <a:avLst/>
          </a:prstGeom>
        </p:spPr>
        <p:txBody>
          <a:bodyPr/>
          <a:lstStyle>
            <a:lvl1pPr marL="0" indent="0">
              <a:buNone/>
              <a:defRPr/>
            </a:lvl1pPr>
          </a:lstStyle>
          <a:p>
            <a:endParaRPr lang="fr-FR"/>
          </a:p>
        </p:txBody>
      </p:sp>
      <p:sp>
        <p:nvSpPr>
          <p:cNvPr id="8" name="Espace réservé du texte 7">
            <a:extLst>
              <a:ext uri="{FF2B5EF4-FFF2-40B4-BE49-F238E27FC236}">
                <a16:creationId xmlns:a16="http://schemas.microsoft.com/office/drawing/2014/main" id="{99D89894-D0E9-4EC0-9E26-DD5A1B2E5E57}"/>
              </a:ext>
            </a:extLst>
          </p:cNvPr>
          <p:cNvSpPr>
            <a:spLocks noGrp="1"/>
          </p:cNvSpPr>
          <p:nvPr>
            <p:ph type="body" sz="quarter" idx="10" hasCustomPrompt="1"/>
          </p:nvPr>
        </p:nvSpPr>
        <p:spPr>
          <a:xfrm>
            <a:off x="4104655" y="1767832"/>
            <a:ext cx="3359385" cy="1693359"/>
          </a:xfrm>
          <a:prstGeom prst="rect">
            <a:avLst/>
          </a:prstGeom>
        </p:spPr>
        <p:txBody>
          <a:bodyPr lIns="0" anchor="ctr" anchorCtr="0">
            <a:noAutofit/>
          </a:bodyPr>
          <a:lstStyle>
            <a:lvl1pPr marL="0" indent="0" algn="l">
              <a:lnSpc>
                <a:spcPct val="90000"/>
              </a:lnSpc>
              <a:spcBef>
                <a:spcPts val="0"/>
              </a:spcBef>
              <a:buNone/>
              <a:defRPr sz="2600" b="1">
                <a:solidFill>
                  <a:schemeClr val="accent2"/>
                </a:solidFill>
                <a:latin typeface="+mj-lt"/>
              </a:defRPr>
            </a:lvl1pPr>
            <a:lvl2pPr marL="184286" indent="0">
              <a:buNone/>
              <a:defRPr>
                <a:latin typeface="+mn-lt"/>
              </a:defRPr>
            </a:lvl2pPr>
            <a:lvl3pPr marL="343152" indent="0">
              <a:buNone/>
              <a:defRPr>
                <a:latin typeface="+mn-lt"/>
              </a:defRPr>
            </a:lvl3pPr>
            <a:lvl4pPr marL="1372595" indent="0">
              <a:buNone/>
              <a:defRPr>
                <a:latin typeface="+mn-lt"/>
              </a:defRPr>
            </a:lvl4pPr>
            <a:lvl5pPr marL="1830123" indent="0">
              <a:buNone/>
              <a:defRPr>
                <a:latin typeface="+mn-lt"/>
              </a:defRPr>
            </a:lvl5pPr>
          </a:lstStyle>
          <a:p>
            <a:pPr lvl="0"/>
            <a:r>
              <a:rPr lang="da-DK" dirty="0"/>
              <a:t>Lorem ipsum</a:t>
            </a:r>
            <a:br>
              <a:rPr lang="da-DK" dirty="0"/>
            </a:br>
            <a:r>
              <a:rPr lang="da-DK" dirty="0"/>
              <a:t>dolor sit amet</a:t>
            </a:r>
            <a:endParaRPr lang="fr-FR" dirty="0"/>
          </a:p>
        </p:txBody>
      </p:sp>
      <p:sp>
        <p:nvSpPr>
          <p:cNvPr id="13" name="Espace réservé du texte 3">
            <a:extLst>
              <a:ext uri="{FF2B5EF4-FFF2-40B4-BE49-F238E27FC236}">
                <a16:creationId xmlns:a16="http://schemas.microsoft.com/office/drawing/2014/main" id="{D575B653-E75E-4D6F-B409-9D8F0B51435D}"/>
              </a:ext>
            </a:extLst>
          </p:cNvPr>
          <p:cNvSpPr>
            <a:spLocks noGrp="1"/>
          </p:cNvSpPr>
          <p:nvPr>
            <p:ph type="body" sz="quarter" idx="13" hasCustomPrompt="1"/>
          </p:nvPr>
        </p:nvSpPr>
        <p:spPr>
          <a:xfrm>
            <a:off x="4104655" y="1172722"/>
            <a:ext cx="3359386" cy="511175"/>
          </a:xfrm>
          <a:prstGeom prst="rect">
            <a:avLst/>
          </a:prstGeom>
        </p:spPr>
        <p:txBody>
          <a:bodyPr lIns="0" anchor="b" anchorCtr="0"/>
          <a:lstStyle>
            <a:lvl1pPr marL="0" indent="0" algn="l">
              <a:buNone/>
              <a:defRPr sz="2000">
                <a:solidFill>
                  <a:schemeClr val="accent4"/>
                </a:solidFill>
              </a:defRPr>
            </a:lvl1pPr>
            <a:lvl2pPr marL="184286" indent="0" algn="ctr">
              <a:buNone/>
              <a:defRPr>
                <a:solidFill>
                  <a:schemeClr val="tx1"/>
                </a:solidFill>
              </a:defRPr>
            </a:lvl2pPr>
            <a:lvl3pPr marL="343152" indent="0" algn="ctr">
              <a:buNone/>
              <a:defRPr>
                <a:solidFill>
                  <a:schemeClr val="tx1"/>
                </a:solidFill>
              </a:defRPr>
            </a:lvl3pPr>
            <a:lvl4pPr marL="1372595" indent="0" algn="ctr">
              <a:buNone/>
              <a:defRPr>
                <a:solidFill>
                  <a:schemeClr val="tx1"/>
                </a:solidFill>
              </a:defRPr>
            </a:lvl4pPr>
            <a:lvl5pPr marL="1830123" indent="0" algn="ctr">
              <a:buNone/>
              <a:defRPr>
                <a:solidFill>
                  <a:schemeClr val="tx1"/>
                </a:solidFill>
              </a:defRPr>
            </a:lvl5pPr>
          </a:lstStyle>
          <a:p>
            <a:pPr lvl="0"/>
            <a:r>
              <a:rPr lang="fr-FR" err="1"/>
              <a:t>Chapter</a:t>
            </a:r>
            <a:r>
              <a:rPr lang="fr-FR"/>
              <a:t> 01</a:t>
            </a:r>
          </a:p>
        </p:txBody>
      </p:sp>
      <p:pic>
        <p:nvPicPr>
          <p:cNvPr id="9" name="Image 8">
            <a:extLst>
              <a:ext uri="{FF2B5EF4-FFF2-40B4-BE49-F238E27FC236}">
                <a16:creationId xmlns:a16="http://schemas.microsoft.com/office/drawing/2014/main" id="{845DF7EE-7BCF-4102-B7A8-B8F30BEEB49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037563" y="4837246"/>
            <a:ext cx="817635" cy="173146"/>
          </a:xfrm>
          <a:prstGeom prst="rect">
            <a:avLst/>
          </a:prstGeom>
          <a:noFill/>
        </p:spPr>
      </p:pic>
      <p:grpSp>
        <p:nvGrpSpPr>
          <p:cNvPr id="16" name="Groupe 15">
            <a:extLst>
              <a:ext uri="{FF2B5EF4-FFF2-40B4-BE49-F238E27FC236}">
                <a16:creationId xmlns:a16="http://schemas.microsoft.com/office/drawing/2014/main" id="{5D6F8FA4-48E5-21EC-199A-43C0B70F4374}"/>
              </a:ext>
            </a:extLst>
          </p:cNvPr>
          <p:cNvGrpSpPr/>
          <p:nvPr userDrawn="1"/>
        </p:nvGrpSpPr>
        <p:grpSpPr>
          <a:xfrm>
            <a:off x="4104655" y="3616857"/>
            <a:ext cx="995611" cy="72008"/>
            <a:chOff x="479376" y="980728"/>
            <a:chExt cx="995611" cy="72008"/>
          </a:xfrm>
        </p:grpSpPr>
        <p:cxnSp>
          <p:nvCxnSpPr>
            <p:cNvPr id="17" name="Connecteur droit 16">
              <a:extLst>
                <a:ext uri="{FF2B5EF4-FFF2-40B4-BE49-F238E27FC236}">
                  <a16:creationId xmlns:a16="http://schemas.microsoft.com/office/drawing/2014/main" id="{9D1B0D41-C458-FEE5-0B93-12C4E225C583}"/>
                </a:ext>
              </a:extLst>
            </p:cNvPr>
            <p:cNvCxnSpPr>
              <a:cxnSpLocks/>
            </p:cNvCxnSpPr>
            <p:nvPr userDrawn="1"/>
          </p:nvCxnSpPr>
          <p:spPr>
            <a:xfrm>
              <a:off x="479376" y="1047118"/>
              <a:ext cx="995611" cy="0"/>
            </a:xfrm>
            <a:prstGeom prst="line">
              <a:avLst/>
            </a:prstGeom>
            <a:noFill/>
            <a:ln w="12700" cap="flat" cmpd="sng" algn="ctr">
              <a:solidFill>
                <a:schemeClr val="accent4"/>
              </a:solidFill>
              <a:prstDash val="solid"/>
              <a:miter lim="800000"/>
            </a:ln>
            <a:effectLst/>
          </p:spPr>
        </p:cxnSp>
        <p:sp>
          <p:nvSpPr>
            <p:cNvPr id="18" name="Rectangle 17">
              <a:extLst>
                <a:ext uri="{FF2B5EF4-FFF2-40B4-BE49-F238E27FC236}">
                  <a16:creationId xmlns:a16="http://schemas.microsoft.com/office/drawing/2014/main" id="{C2BF881F-F4F9-28B8-D517-60C2B4FC0349}"/>
                </a:ext>
              </a:extLst>
            </p:cNvPr>
            <p:cNvSpPr/>
            <p:nvPr userDrawn="1"/>
          </p:nvSpPr>
          <p:spPr>
            <a:xfrm>
              <a:off x="479376" y="980728"/>
              <a:ext cx="504056" cy="72008"/>
            </a:xfrm>
            <a:prstGeom prst="rect">
              <a:avLst/>
            </a:prstGeom>
            <a:gradFill>
              <a:gsLst>
                <a:gs pos="0">
                  <a:schemeClr val="accent5"/>
                </a:gs>
                <a:gs pos="100000">
                  <a:schemeClr val="accent4"/>
                </a:gs>
              </a:gsLst>
              <a:lin ang="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Segoe UI"/>
                <a:ea typeface="+mn-ea"/>
                <a:cs typeface="+mn-cs"/>
              </a:endParaRPr>
            </a:p>
          </p:txBody>
        </p:sp>
      </p:grpSp>
    </p:spTree>
    <p:extLst>
      <p:ext uri="{BB962C8B-B14F-4D97-AF65-F5344CB8AC3E}">
        <p14:creationId xmlns:p14="http://schemas.microsoft.com/office/powerpoint/2010/main" val="3021152582"/>
      </p:ext>
    </p:extLst>
  </p:cSld>
  <p:clrMapOvr>
    <a:masterClrMapping/>
  </p:clrMapOvr>
  <p:transition>
    <p:fade/>
  </p:transition>
  <p:extLst>
    <p:ext uri="{DCECCB84-F9BA-43D5-87BE-67443E8EF086}">
      <p15:sldGuideLst xmlns:p15="http://schemas.microsoft.com/office/powerpoint/2012/main">
        <p15:guide id="1" pos="5579">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_Whi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B5E11D-EF93-41A8-A600-0E2A21B23E4D}"/>
              </a:ext>
            </a:extLst>
          </p:cNvPr>
          <p:cNvSpPr>
            <a:spLocks noGrp="1"/>
          </p:cNvSpPr>
          <p:nvPr>
            <p:ph type="title" hasCustomPrompt="1"/>
          </p:nvPr>
        </p:nvSpPr>
        <p:spPr/>
        <p:txBody>
          <a:bodyPr/>
          <a:lstStyle/>
          <a:p>
            <a:r>
              <a:rPr lang="en-US" dirty="0"/>
              <a:t>Click here to add a title </a:t>
            </a:r>
            <a:endParaRPr lang="fr-FR" dirty="0"/>
          </a:p>
        </p:txBody>
      </p:sp>
      <p:sp>
        <p:nvSpPr>
          <p:cNvPr id="5" name="Espace réservé du pied de page 4">
            <a:extLst>
              <a:ext uri="{FF2B5EF4-FFF2-40B4-BE49-F238E27FC236}">
                <a16:creationId xmlns:a16="http://schemas.microsoft.com/office/drawing/2014/main" id="{D62B4ADC-2F3D-9A7B-F4CB-9D3FBC2D1510}"/>
              </a:ext>
            </a:extLst>
          </p:cNvPr>
          <p:cNvSpPr>
            <a:spLocks noGrp="1"/>
          </p:cNvSpPr>
          <p:nvPr>
            <p:ph type="ftr" sz="quarter" idx="3"/>
          </p:nvPr>
        </p:nvSpPr>
        <p:spPr>
          <a:xfrm>
            <a:off x="506983" y="4759334"/>
            <a:ext cx="6708203" cy="129416"/>
          </a:xfrm>
          <a:prstGeom prst="rect">
            <a:avLst/>
          </a:prstGeom>
        </p:spPr>
        <p:txBody>
          <a:bodyPr vert="horz" lIns="91440" tIns="45720" rIns="91440" bIns="45720" rtlCol="0" anchor="ctr"/>
          <a:lstStyle>
            <a:lvl1pPr algn="l">
              <a:defRPr sz="800">
                <a:solidFill>
                  <a:schemeClr val="bg2">
                    <a:lumMod val="60000"/>
                    <a:lumOff val="40000"/>
                  </a:schemeClr>
                </a:solidFill>
              </a:defRPr>
            </a:lvl1pPr>
          </a:lstStyle>
          <a:p>
            <a:r>
              <a:rPr lang="en-US"/>
              <a:t>Safran Reosc / The ESO 60th Anniversary</a:t>
            </a:r>
            <a:endParaRPr lang="fr-FR" dirty="0"/>
          </a:p>
        </p:txBody>
      </p:sp>
      <p:sp>
        <p:nvSpPr>
          <p:cNvPr id="6" name="Espace réservé du contenu 3">
            <a:extLst>
              <a:ext uri="{FF2B5EF4-FFF2-40B4-BE49-F238E27FC236}">
                <a16:creationId xmlns:a16="http://schemas.microsoft.com/office/drawing/2014/main" id="{14E6BA19-6303-EEAE-18EC-0686F94CEE20}"/>
              </a:ext>
            </a:extLst>
          </p:cNvPr>
          <p:cNvSpPr>
            <a:spLocks noGrp="1"/>
          </p:cNvSpPr>
          <p:nvPr>
            <p:ph sz="quarter" idx="11"/>
          </p:nvPr>
        </p:nvSpPr>
        <p:spPr>
          <a:xfrm>
            <a:off x="287338" y="1017589"/>
            <a:ext cx="8569325" cy="3606800"/>
          </a:xfrm>
          <a:prstGeom prst="rect">
            <a:avLst/>
          </a:prstGeom>
        </p:spPr>
        <p:txBody>
          <a:bodyPr/>
          <a:lstStyle>
            <a:lvl1pPr marL="0" indent="0">
              <a:buNone/>
              <a:defRPr>
                <a:solidFill>
                  <a:schemeClr val="bg1"/>
                </a:solidFill>
              </a:defRPr>
            </a:lvl1pPr>
          </a:lstStyle>
          <a:p>
            <a:pPr lvl="0"/>
            <a:endParaRPr lang="fr-FR" dirty="0"/>
          </a:p>
        </p:txBody>
      </p:sp>
    </p:spTree>
    <p:extLst>
      <p:ext uri="{BB962C8B-B14F-4D97-AF65-F5344CB8AC3E}">
        <p14:creationId xmlns:p14="http://schemas.microsoft.com/office/powerpoint/2010/main" val="2537600278"/>
      </p:ext>
    </p:extLst>
  </p:cSld>
  <p:clrMapOvr>
    <a:masterClrMapping/>
  </p:clrMapOvr>
  <p:transition>
    <p:fade/>
  </p:transition>
  <p:extLst>
    <p:ext uri="{DCECCB84-F9BA-43D5-87BE-67443E8EF086}">
      <p15:sldGuideLst xmlns:p15="http://schemas.microsoft.com/office/powerpoint/2012/main">
        <p15:guide id="1" pos="5579"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_TEXT_White">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B9C1BD4-2402-4571-9F04-505A7FE75AF9}"/>
              </a:ext>
            </a:extLst>
          </p:cNvPr>
          <p:cNvSpPr>
            <a:spLocks noGrp="1"/>
          </p:cNvSpPr>
          <p:nvPr>
            <p:ph type="body" sz="quarter" idx="10" hasCustomPrompt="1"/>
          </p:nvPr>
        </p:nvSpPr>
        <p:spPr>
          <a:xfrm>
            <a:off x="287338" y="1017588"/>
            <a:ext cx="8569324" cy="3606800"/>
          </a:xfrm>
          <a:prstGeom prst="rect">
            <a:avLst/>
          </a:prstGeom>
        </p:spPr>
        <p:txBody>
          <a:bodyPr/>
          <a:lstStyle>
            <a:lvl1pPr>
              <a:lnSpc>
                <a:spcPct val="90000"/>
              </a:lnSpc>
              <a:spcBef>
                <a:spcPts val="800"/>
              </a:spcBef>
              <a:buClr>
                <a:srgbClr val="FFB600"/>
              </a:buClr>
              <a:defRPr sz="1600" b="1">
                <a:solidFill>
                  <a:schemeClr val="accent2"/>
                </a:solidFill>
              </a:defRPr>
            </a:lvl1pPr>
            <a:lvl2pPr marL="355736" indent="-171450">
              <a:lnSpc>
                <a:spcPct val="90000"/>
              </a:lnSpc>
              <a:spcBef>
                <a:spcPts val="400"/>
              </a:spcBef>
              <a:buClr>
                <a:srgbClr val="FFB600"/>
              </a:buClr>
              <a:buFont typeface="Wingdings" panose="05000000000000000000" pitchFamily="2" charset="2"/>
              <a:buChar char="§"/>
              <a:tabLst/>
              <a:defRPr sz="1400">
                <a:solidFill>
                  <a:schemeClr val="accent2"/>
                </a:solidFill>
              </a:defRPr>
            </a:lvl2pPr>
            <a:lvl3pPr marL="533400" indent="-171450">
              <a:lnSpc>
                <a:spcPct val="90000"/>
              </a:lnSpc>
              <a:spcBef>
                <a:spcPts val="400"/>
              </a:spcBef>
              <a:buClr>
                <a:srgbClr val="FFB600"/>
              </a:buClr>
              <a:buFont typeface="Wingdings" panose="05000000000000000000" pitchFamily="2" charset="2"/>
              <a:buChar char="§"/>
              <a:tabLst/>
              <a:defRPr sz="1200">
                <a:solidFill>
                  <a:schemeClr val="accent2"/>
                </a:solidFill>
              </a:defRPr>
            </a:lvl3pPr>
            <a:lvl4pPr marL="714375"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4pPr>
            <a:lvl5pPr marL="895350"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5pPr>
          </a:lstStyle>
          <a:p>
            <a:pPr lvl="0"/>
            <a:r>
              <a:rPr lang="en-US" dirty="0"/>
              <a:t>Click here to add text </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p:txBody>
      </p:sp>
      <p:sp>
        <p:nvSpPr>
          <p:cNvPr id="2" name="Titre 1">
            <a:extLst>
              <a:ext uri="{FF2B5EF4-FFF2-40B4-BE49-F238E27FC236}">
                <a16:creationId xmlns:a16="http://schemas.microsoft.com/office/drawing/2014/main" id="{02DE2A36-88EC-4A13-9346-E7A65DB242CD}"/>
              </a:ext>
            </a:extLst>
          </p:cNvPr>
          <p:cNvSpPr>
            <a:spLocks noGrp="1"/>
          </p:cNvSpPr>
          <p:nvPr>
            <p:ph type="title" hasCustomPrompt="1"/>
          </p:nvPr>
        </p:nvSpPr>
        <p:spPr/>
        <p:txBody>
          <a:bodyPr/>
          <a:lstStyle/>
          <a:p>
            <a:r>
              <a:rPr lang="en-US" dirty="0"/>
              <a:t>Click here to add a title </a:t>
            </a:r>
            <a:endParaRPr lang="fr-FR" dirty="0"/>
          </a:p>
        </p:txBody>
      </p:sp>
      <p:sp>
        <p:nvSpPr>
          <p:cNvPr id="5" name="Espace réservé du pied de page 4">
            <a:extLst>
              <a:ext uri="{FF2B5EF4-FFF2-40B4-BE49-F238E27FC236}">
                <a16:creationId xmlns:a16="http://schemas.microsoft.com/office/drawing/2014/main" id="{B0607D16-1B92-3382-E419-3AFAAEAAECBB}"/>
              </a:ext>
            </a:extLst>
          </p:cNvPr>
          <p:cNvSpPr>
            <a:spLocks noGrp="1"/>
          </p:cNvSpPr>
          <p:nvPr>
            <p:ph type="ftr" sz="quarter" idx="3"/>
          </p:nvPr>
        </p:nvSpPr>
        <p:spPr>
          <a:xfrm>
            <a:off x="506983" y="4759334"/>
            <a:ext cx="6708203" cy="129416"/>
          </a:xfrm>
          <a:prstGeom prst="rect">
            <a:avLst/>
          </a:prstGeom>
        </p:spPr>
        <p:txBody>
          <a:bodyPr vert="horz" lIns="91440" tIns="45720" rIns="91440" bIns="45720" rtlCol="0" anchor="ctr"/>
          <a:lstStyle>
            <a:lvl1pPr algn="l">
              <a:defRPr sz="800">
                <a:solidFill>
                  <a:schemeClr val="bg2">
                    <a:lumMod val="60000"/>
                    <a:lumOff val="40000"/>
                  </a:schemeClr>
                </a:solidFill>
              </a:defRPr>
            </a:lvl1pPr>
          </a:lstStyle>
          <a:p>
            <a:r>
              <a:rPr lang="en-US"/>
              <a:t>Safran Reosc / The ESO 60th Anniversary</a:t>
            </a:r>
            <a:endParaRPr lang="fr-FR" dirty="0"/>
          </a:p>
        </p:txBody>
      </p:sp>
    </p:spTree>
    <p:extLst>
      <p:ext uri="{BB962C8B-B14F-4D97-AF65-F5344CB8AC3E}">
        <p14:creationId xmlns:p14="http://schemas.microsoft.com/office/powerpoint/2010/main" val="3552416688"/>
      </p:ext>
    </p:extLst>
  </p:cSld>
  <p:clrMapOvr>
    <a:masterClrMapping/>
  </p:clrMapOvr>
  <p:transition>
    <p:fade/>
  </p:transition>
  <p:extLst>
    <p:ext uri="{DCECCB84-F9BA-43D5-87BE-67443E8EF086}">
      <p15:sldGuideLst xmlns:p15="http://schemas.microsoft.com/office/powerpoint/2012/main">
        <p15:guide id="1" pos="5579"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_TEXTx2_White">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B9C1BD4-2402-4571-9F04-505A7FE75AF9}"/>
              </a:ext>
            </a:extLst>
          </p:cNvPr>
          <p:cNvSpPr>
            <a:spLocks noGrp="1"/>
          </p:cNvSpPr>
          <p:nvPr>
            <p:ph type="body" sz="quarter" idx="10" hasCustomPrompt="1"/>
          </p:nvPr>
        </p:nvSpPr>
        <p:spPr>
          <a:xfrm>
            <a:off x="287337" y="1017588"/>
            <a:ext cx="4219705" cy="3606800"/>
          </a:xfrm>
          <a:prstGeom prst="rect">
            <a:avLst/>
          </a:prstGeom>
        </p:spPr>
        <p:txBody>
          <a:bodyPr/>
          <a:lstStyle>
            <a:lvl1pPr>
              <a:lnSpc>
                <a:spcPct val="90000"/>
              </a:lnSpc>
              <a:spcBef>
                <a:spcPts val="800"/>
              </a:spcBef>
              <a:buClr>
                <a:srgbClr val="FFB600"/>
              </a:buClr>
              <a:defRPr sz="1600" b="1">
                <a:solidFill>
                  <a:schemeClr val="accent2"/>
                </a:solidFill>
              </a:defRPr>
            </a:lvl1pPr>
            <a:lvl2pPr marL="355736" indent="-171450">
              <a:lnSpc>
                <a:spcPct val="90000"/>
              </a:lnSpc>
              <a:spcBef>
                <a:spcPts val="400"/>
              </a:spcBef>
              <a:buClr>
                <a:srgbClr val="FFB600"/>
              </a:buClr>
              <a:buFont typeface="Wingdings" panose="05000000000000000000" pitchFamily="2" charset="2"/>
              <a:buChar char="§"/>
              <a:tabLst/>
              <a:defRPr sz="1400">
                <a:solidFill>
                  <a:schemeClr val="accent2"/>
                </a:solidFill>
              </a:defRPr>
            </a:lvl2pPr>
            <a:lvl3pPr marL="533400" indent="-171450">
              <a:lnSpc>
                <a:spcPct val="90000"/>
              </a:lnSpc>
              <a:spcBef>
                <a:spcPts val="400"/>
              </a:spcBef>
              <a:buClr>
                <a:srgbClr val="FFB600"/>
              </a:buClr>
              <a:buFont typeface="Wingdings" panose="05000000000000000000" pitchFamily="2" charset="2"/>
              <a:buChar char="§"/>
              <a:tabLst/>
              <a:defRPr sz="1200">
                <a:solidFill>
                  <a:schemeClr val="accent2"/>
                </a:solidFill>
              </a:defRPr>
            </a:lvl3pPr>
            <a:lvl4pPr marL="714375"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4pPr>
            <a:lvl5pPr marL="895350"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5pPr>
          </a:lstStyle>
          <a:p>
            <a:pPr lvl="0"/>
            <a:r>
              <a:rPr lang="en-US" dirty="0"/>
              <a:t>Click here to add text </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p:txBody>
      </p:sp>
      <p:sp>
        <p:nvSpPr>
          <p:cNvPr id="2" name="Titre 1">
            <a:extLst>
              <a:ext uri="{FF2B5EF4-FFF2-40B4-BE49-F238E27FC236}">
                <a16:creationId xmlns:a16="http://schemas.microsoft.com/office/drawing/2014/main" id="{A2908127-A165-46B7-B40F-9C1A61E43E31}"/>
              </a:ext>
            </a:extLst>
          </p:cNvPr>
          <p:cNvSpPr>
            <a:spLocks noGrp="1"/>
          </p:cNvSpPr>
          <p:nvPr>
            <p:ph type="title" hasCustomPrompt="1"/>
          </p:nvPr>
        </p:nvSpPr>
        <p:spPr/>
        <p:txBody>
          <a:bodyPr/>
          <a:lstStyle/>
          <a:p>
            <a:r>
              <a:rPr lang="en-US" dirty="0"/>
              <a:t>Click here to add a title </a:t>
            </a:r>
            <a:endParaRPr lang="fr-FR" dirty="0"/>
          </a:p>
        </p:txBody>
      </p:sp>
      <p:sp>
        <p:nvSpPr>
          <p:cNvPr id="9" name="Espace réservé du texte 2">
            <a:extLst>
              <a:ext uri="{FF2B5EF4-FFF2-40B4-BE49-F238E27FC236}">
                <a16:creationId xmlns:a16="http://schemas.microsoft.com/office/drawing/2014/main" id="{83B0D2BD-64EB-4133-9A53-E4F4DEB7B025}"/>
              </a:ext>
            </a:extLst>
          </p:cNvPr>
          <p:cNvSpPr>
            <a:spLocks noGrp="1"/>
          </p:cNvSpPr>
          <p:nvPr>
            <p:ph type="body" sz="quarter" idx="11" hasCustomPrompt="1"/>
          </p:nvPr>
        </p:nvSpPr>
        <p:spPr>
          <a:xfrm>
            <a:off x="4641953" y="1017588"/>
            <a:ext cx="4214709" cy="3606800"/>
          </a:xfrm>
          <a:prstGeom prst="rect">
            <a:avLst/>
          </a:prstGeom>
        </p:spPr>
        <p:txBody>
          <a:bodyPr/>
          <a:lstStyle>
            <a:lvl1pPr>
              <a:lnSpc>
                <a:spcPct val="90000"/>
              </a:lnSpc>
              <a:spcBef>
                <a:spcPts val="800"/>
              </a:spcBef>
              <a:buClr>
                <a:srgbClr val="FFB600"/>
              </a:buClr>
              <a:defRPr sz="1600" b="1">
                <a:solidFill>
                  <a:schemeClr val="accent2"/>
                </a:solidFill>
              </a:defRPr>
            </a:lvl1pPr>
            <a:lvl2pPr marL="355736" indent="-171450">
              <a:lnSpc>
                <a:spcPct val="90000"/>
              </a:lnSpc>
              <a:spcBef>
                <a:spcPts val="400"/>
              </a:spcBef>
              <a:buClr>
                <a:srgbClr val="FFB600"/>
              </a:buClr>
              <a:buFont typeface="Wingdings" panose="05000000000000000000" pitchFamily="2" charset="2"/>
              <a:buChar char="§"/>
              <a:tabLst/>
              <a:defRPr sz="1400">
                <a:solidFill>
                  <a:schemeClr val="accent2"/>
                </a:solidFill>
              </a:defRPr>
            </a:lvl2pPr>
            <a:lvl3pPr marL="533400" indent="-171450">
              <a:lnSpc>
                <a:spcPct val="90000"/>
              </a:lnSpc>
              <a:spcBef>
                <a:spcPts val="400"/>
              </a:spcBef>
              <a:buClr>
                <a:srgbClr val="FFB600"/>
              </a:buClr>
              <a:buFont typeface="Wingdings" panose="05000000000000000000" pitchFamily="2" charset="2"/>
              <a:buChar char="§"/>
              <a:tabLst/>
              <a:defRPr sz="1200">
                <a:solidFill>
                  <a:schemeClr val="accent2"/>
                </a:solidFill>
              </a:defRPr>
            </a:lvl3pPr>
            <a:lvl4pPr marL="714375"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4pPr>
            <a:lvl5pPr marL="895350"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5pPr>
          </a:lstStyle>
          <a:p>
            <a:pPr lvl="0"/>
            <a:r>
              <a:rPr lang="en-US" dirty="0"/>
              <a:t>Click here to add text </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p:txBody>
      </p:sp>
      <p:sp>
        <p:nvSpPr>
          <p:cNvPr id="6" name="Espace réservé du pied de page 4">
            <a:extLst>
              <a:ext uri="{FF2B5EF4-FFF2-40B4-BE49-F238E27FC236}">
                <a16:creationId xmlns:a16="http://schemas.microsoft.com/office/drawing/2014/main" id="{269925D1-628C-E93F-77A3-4DE682A3F3D9}"/>
              </a:ext>
            </a:extLst>
          </p:cNvPr>
          <p:cNvSpPr>
            <a:spLocks noGrp="1"/>
          </p:cNvSpPr>
          <p:nvPr>
            <p:ph type="ftr" sz="quarter" idx="3"/>
          </p:nvPr>
        </p:nvSpPr>
        <p:spPr>
          <a:xfrm>
            <a:off x="506983" y="4759334"/>
            <a:ext cx="6708203" cy="129416"/>
          </a:xfrm>
          <a:prstGeom prst="rect">
            <a:avLst/>
          </a:prstGeom>
        </p:spPr>
        <p:txBody>
          <a:bodyPr vert="horz" lIns="91440" tIns="45720" rIns="91440" bIns="45720" rtlCol="0" anchor="ctr"/>
          <a:lstStyle>
            <a:lvl1pPr algn="l">
              <a:defRPr sz="800">
                <a:solidFill>
                  <a:schemeClr val="bg2">
                    <a:lumMod val="60000"/>
                    <a:lumOff val="40000"/>
                  </a:schemeClr>
                </a:solidFill>
              </a:defRPr>
            </a:lvl1pPr>
          </a:lstStyle>
          <a:p>
            <a:r>
              <a:rPr lang="en-US"/>
              <a:t>Safran Reosc / The ESO 60th Anniversary</a:t>
            </a:r>
            <a:endParaRPr lang="fr-FR" dirty="0"/>
          </a:p>
        </p:txBody>
      </p:sp>
    </p:spTree>
    <p:extLst>
      <p:ext uri="{BB962C8B-B14F-4D97-AF65-F5344CB8AC3E}">
        <p14:creationId xmlns:p14="http://schemas.microsoft.com/office/powerpoint/2010/main" val="1365635704"/>
      </p:ext>
    </p:extLst>
  </p:cSld>
  <p:clrMapOvr>
    <a:masterClrMapping/>
  </p:clrMapOvr>
  <p:transition>
    <p:fade/>
  </p:transition>
  <p:extLst>
    <p:ext uri="{DCECCB84-F9BA-43D5-87BE-67443E8EF086}">
      <p15:sldGuideLst xmlns:p15="http://schemas.microsoft.com/office/powerpoint/2012/main">
        <p15:guide id="1" pos="5579"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_TEXT_Right_White">
    <p:spTree>
      <p:nvGrpSpPr>
        <p:cNvPr id="1" name=""/>
        <p:cNvGrpSpPr/>
        <p:nvPr/>
      </p:nvGrpSpPr>
      <p:grpSpPr>
        <a:xfrm>
          <a:off x="0" y="0"/>
          <a:ext cx="0" cy="0"/>
          <a:chOff x="0" y="0"/>
          <a:chExt cx="0" cy="0"/>
        </a:xfrm>
      </p:grpSpPr>
      <p:sp>
        <p:nvSpPr>
          <p:cNvPr id="7" name="Espace réservé du texte 2">
            <a:extLst>
              <a:ext uri="{FF2B5EF4-FFF2-40B4-BE49-F238E27FC236}">
                <a16:creationId xmlns:a16="http://schemas.microsoft.com/office/drawing/2014/main" id="{2BFB6794-DF54-4F15-843C-009B57583654}"/>
              </a:ext>
            </a:extLst>
          </p:cNvPr>
          <p:cNvSpPr>
            <a:spLocks noGrp="1"/>
          </p:cNvSpPr>
          <p:nvPr>
            <p:ph type="body" sz="quarter" idx="11" hasCustomPrompt="1"/>
          </p:nvPr>
        </p:nvSpPr>
        <p:spPr>
          <a:xfrm>
            <a:off x="4641953" y="1017588"/>
            <a:ext cx="4214709" cy="3606800"/>
          </a:xfrm>
          <a:prstGeom prst="rect">
            <a:avLst/>
          </a:prstGeom>
        </p:spPr>
        <p:txBody>
          <a:bodyPr/>
          <a:lstStyle>
            <a:lvl1pPr>
              <a:lnSpc>
                <a:spcPct val="90000"/>
              </a:lnSpc>
              <a:spcBef>
                <a:spcPts val="800"/>
              </a:spcBef>
              <a:buClr>
                <a:srgbClr val="FFB600"/>
              </a:buClr>
              <a:defRPr sz="1600" b="1">
                <a:solidFill>
                  <a:schemeClr val="accent2"/>
                </a:solidFill>
              </a:defRPr>
            </a:lvl1pPr>
            <a:lvl2pPr marL="355736" indent="-171450">
              <a:lnSpc>
                <a:spcPct val="90000"/>
              </a:lnSpc>
              <a:spcBef>
                <a:spcPts val="400"/>
              </a:spcBef>
              <a:buClr>
                <a:srgbClr val="FFB600"/>
              </a:buClr>
              <a:buFont typeface="Wingdings" panose="05000000000000000000" pitchFamily="2" charset="2"/>
              <a:buChar char="§"/>
              <a:tabLst/>
              <a:defRPr sz="1400">
                <a:solidFill>
                  <a:schemeClr val="accent2"/>
                </a:solidFill>
              </a:defRPr>
            </a:lvl2pPr>
            <a:lvl3pPr marL="533400" indent="-171450">
              <a:lnSpc>
                <a:spcPct val="90000"/>
              </a:lnSpc>
              <a:spcBef>
                <a:spcPts val="400"/>
              </a:spcBef>
              <a:buClr>
                <a:srgbClr val="FFB600"/>
              </a:buClr>
              <a:buFont typeface="Wingdings" panose="05000000000000000000" pitchFamily="2" charset="2"/>
              <a:buChar char="§"/>
              <a:tabLst/>
              <a:defRPr sz="1200">
                <a:solidFill>
                  <a:schemeClr val="accent2"/>
                </a:solidFill>
              </a:defRPr>
            </a:lvl3pPr>
            <a:lvl4pPr marL="714375"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4pPr>
            <a:lvl5pPr marL="895350"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5pPr>
          </a:lstStyle>
          <a:p>
            <a:pPr lvl="0"/>
            <a:r>
              <a:rPr lang="en-US" dirty="0"/>
              <a:t>Click here to add text </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p:txBody>
      </p:sp>
      <p:sp>
        <p:nvSpPr>
          <p:cNvPr id="4" name="Espace réservé pour une image  3">
            <a:extLst>
              <a:ext uri="{FF2B5EF4-FFF2-40B4-BE49-F238E27FC236}">
                <a16:creationId xmlns:a16="http://schemas.microsoft.com/office/drawing/2014/main" id="{0938C6CF-C92A-455E-BDA8-BA47D4918DE7}"/>
              </a:ext>
            </a:extLst>
          </p:cNvPr>
          <p:cNvSpPr>
            <a:spLocks noGrp="1"/>
          </p:cNvSpPr>
          <p:nvPr>
            <p:ph type="pic" sz="quarter" idx="12"/>
          </p:nvPr>
        </p:nvSpPr>
        <p:spPr>
          <a:xfrm>
            <a:off x="287339" y="1017588"/>
            <a:ext cx="4214710" cy="3606800"/>
          </a:xfrm>
          <a:prstGeom prst="rect">
            <a:avLst/>
          </a:prstGeom>
        </p:spPr>
        <p:txBody>
          <a:bodyPr/>
          <a:lstStyle>
            <a:lvl1pPr marL="0" indent="0">
              <a:buNone/>
              <a:defRPr/>
            </a:lvl1pPr>
          </a:lstStyle>
          <a:p>
            <a:endParaRPr lang="fr-FR"/>
          </a:p>
        </p:txBody>
      </p:sp>
      <p:sp>
        <p:nvSpPr>
          <p:cNvPr id="2" name="Titre 1">
            <a:extLst>
              <a:ext uri="{FF2B5EF4-FFF2-40B4-BE49-F238E27FC236}">
                <a16:creationId xmlns:a16="http://schemas.microsoft.com/office/drawing/2014/main" id="{821182F8-39DD-402D-9322-090E37AF3ED0}"/>
              </a:ext>
            </a:extLst>
          </p:cNvPr>
          <p:cNvSpPr>
            <a:spLocks noGrp="1"/>
          </p:cNvSpPr>
          <p:nvPr>
            <p:ph type="title" hasCustomPrompt="1"/>
          </p:nvPr>
        </p:nvSpPr>
        <p:spPr/>
        <p:txBody>
          <a:bodyPr/>
          <a:lstStyle/>
          <a:p>
            <a:r>
              <a:rPr lang="en-US" dirty="0"/>
              <a:t>Click here to add a title </a:t>
            </a:r>
            <a:endParaRPr lang="fr-FR" dirty="0"/>
          </a:p>
        </p:txBody>
      </p:sp>
      <p:sp>
        <p:nvSpPr>
          <p:cNvPr id="8" name="Espace réservé du pied de page 4">
            <a:extLst>
              <a:ext uri="{FF2B5EF4-FFF2-40B4-BE49-F238E27FC236}">
                <a16:creationId xmlns:a16="http://schemas.microsoft.com/office/drawing/2014/main" id="{3B1F21EB-8662-8C41-3C0A-0F605CB04BF0}"/>
              </a:ext>
            </a:extLst>
          </p:cNvPr>
          <p:cNvSpPr>
            <a:spLocks noGrp="1"/>
          </p:cNvSpPr>
          <p:nvPr>
            <p:ph type="ftr" sz="quarter" idx="3"/>
          </p:nvPr>
        </p:nvSpPr>
        <p:spPr>
          <a:xfrm>
            <a:off x="506983" y="4759334"/>
            <a:ext cx="6708203" cy="129416"/>
          </a:xfrm>
          <a:prstGeom prst="rect">
            <a:avLst/>
          </a:prstGeom>
        </p:spPr>
        <p:txBody>
          <a:bodyPr vert="horz" lIns="91440" tIns="45720" rIns="91440" bIns="45720" rtlCol="0" anchor="ctr"/>
          <a:lstStyle>
            <a:lvl1pPr algn="l">
              <a:defRPr sz="800">
                <a:solidFill>
                  <a:schemeClr val="bg2">
                    <a:lumMod val="60000"/>
                    <a:lumOff val="40000"/>
                  </a:schemeClr>
                </a:solidFill>
              </a:defRPr>
            </a:lvl1pPr>
          </a:lstStyle>
          <a:p>
            <a:r>
              <a:rPr lang="en-US"/>
              <a:t>Safran Reosc / The ESO 60th Anniversary</a:t>
            </a:r>
            <a:endParaRPr lang="fr-FR" dirty="0"/>
          </a:p>
        </p:txBody>
      </p:sp>
    </p:spTree>
    <p:extLst>
      <p:ext uri="{BB962C8B-B14F-4D97-AF65-F5344CB8AC3E}">
        <p14:creationId xmlns:p14="http://schemas.microsoft.com/office/powerpoint/2010/main" val="3780257610"/>
      </p:ext>
    </p:extLst>
  </p:cSld>
  <p:clrMapOvr>
    <a:masterClrMapping/>
  </p:clrMapOvr>
  <p:transition>
    <p:fade/>
  </p:transition>
  <p:extLst>
    <p:ext uri="{DCECCB84-F9BA-43D5-87BE-67443E8EF086}">
      <p15:sldGuideLst xmlns:p15="http://schemas.microsoft.com/office/powerpoint/2012/main">
        <p15:guide id="1" pos="557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ULL SCREEN">
    <p:bg>
      <p:bgPr>
        <a:solidFill>
          <a:schemeClr val="accent1"/>
        </a:solidFill>
        <a:effectLst/>
      </p:bgPr>
    </p:bg>
    <p:spTree>
      <p:nvGrpSpPr>
        <p:cNvPr id="1" name=""/>
        <p:cNvGrpSpPr/>
        <p:nvPr/>
      </p:nvGrpSpPr>
      <p:grpSpPr>
        <a:xfrm>
          <a:off x="0" y="0"/>
          <a:ext cx="0" cy="0"/>
          <a:chOff x="0" y="0"/>
          <a:chExt cx="0" cy="0"/>
        </a:xfrm>
      </p:grpSpPr>
      <p:sp>
        <p:nvSpPr>
          <p:cNvPr id="3" name="Espace réservé pour une image  2">
            <a:extLst>
              <a:ext uri="{FF2B5EF4-FFF2-40B4-BE49-F238E27FC236}">
                <a16:creationId xmlns:a16="http://schemas.microsoft.com/office/drawing/2014/main" id="{BDB1C3F0-4A11-435C-8324-568AE7075BBF}"/>
              </a:ext>
            </a:extLst>
          </p:cNvPr>
          <p:cNvSpPr>
            <a:spLocks noGrp="1"/>
          </p:cNvSpPr>
          <p:nvPr>
            <p:ph type="pic" sz="quarter" idx="12" hasCustomPrompt="1"/>
          </p:nvPr>
        </p:nvSpPr>
        <p:spPr>
          <a:xfrm>
            <a:off x="0" y="0"/>
            <a:ext cx="9144000" cy="5145088"/>
          </a:xfrm>
          <a:prstGeom prst="rect">
            <a:avLst/>
          </a:prstGeom>
          <a:solidFill>
            <a:schemeClr val="accent1"/>
          </a:solidFill>
        </p:spPr>
        <p:txBody>
          <a:bodyPr/>
          <a:lstStyle>
            <a:lvl1pPr marL="0" indent="0" algn="ctr">
              <a:buNone/>
              <a:defRPr/>
            </a:lvl1pPr>
          </a:lstStyle>
          <a:p>
            <a:r>
              <a:rPr lang="en-US" dirty="0"/>
              <a:t>Click icon to change the picture</a:t>
            </a:r>
            <a:endParaRPr lang="fr-FR" dirty="0"/>
          </a:p>
        </p:txBody>
      </p:sp>
      <p:sp>
        <p:nvSpPr>
          <p:cNvPr id="4" name="Rectangle 3">
            <a:extLst>
              <a:ext uri="{FF2B5EF4-FFF2-40B4-BE49-F238E27FC236}">
                <a16:creationId xmlns:a16="http://schemas.microsoft.com/office/drawing/2014/main" id="{006633A7-0570-4272-9A48-35C8701B3475}"/>
              </a:ext>
            </a:extLst>
          </p:cNvPr>
          <p:cNvSpPr/>
          <p:nvPr userDrawn="1"/>
        </p:nvSpPr>
        <p:spPr>
          <a:xfrm>
            <a:off x="0" y="1795750"/>
            <a:ext cx="9144000" cy="3349340"/>
          </a:xfrm>
          <a:prstGeom prst="rect">
            <a:avLst/>
          </a:prstGeom>
          <a:gradFill flip="none" rotWithShape="1">
            <a:gsLst>
              <a:gs pos="100000">
                <a:schemeClr val="tx2">
                  <a:alpha val="0"/>
                </a:schemeClr>
              </a:gs>
              <a:gs pos="0">
                <a:schemeClr val="accent2">
                  <a:alpha val="57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r-FR"/>
          </a:p>
        </p:txBody>
      </p:sp>
      <p:sp>
        <p:nvSpPr>
          <p:cNvPr id="12" name="Espace réservé du texte 7">
            <a:extLst>
              <a:ext uri="{FF2B5EF4-FFF2-40B4-BE49-F238E27FC236}">
                <a16:creationId xmlns:a16="http://schemas.microsoft.com/office/drawing/2014/main" id="{9590BB62-E3E4-4D8C-8274-162D53D5B76F}"/>
              </a:ext>
            </a:extLst>
          </p:cNvPr>
          <p:cNvSpPr>
            <a:spLocks noGrp="1"/>
          </p:cNvSpPr>
          <p:nvPr>
            <p:ph type="body" sz="quarter" idx="10" hasCustomPrompt="1"/>
          </p:nvPr>
        </p:nvSpPr>
        <p:spPr>
          <a:xfrm>
            <a:off x="653902" y="1439549"/>
            <a:ext cx="7836198" cy="590931"/>
          </a:xfrm>
          <a:prstGeom prst="rect">
            <a:avLst/>
          </a:prstGeom>
        </p:spPr>
        <p:txBody>
          <a:bodyPr wrap="square" lIns="0" tIns="0" rIns="0" bIns="0" anchor="ctr" anchorCtr="0">
            <a:noAutofit/>
          </a:bodyPr>
          <a:lstStyle>
            <a:lvl1pPr marL="0" indent="0" algn="ctr">
              <a:lnSpc>
                <a:spcPct val="90000"/>
              </a:lnSpc>
              <a:buNone/>
              <a:defRPr sz="3600" b="1">
                <a:latin typeface="+mj-lt"/>
              </a:defRPr>
            </a:lvl1pPr>
            <a:lvl2pPr marL="184286" indent="0">
              <a:buNone/>
              <a:defRPr>
                <a:latin typeface="+mn-lt"/>
              </a:defRPr>
            </a:lvl2pPr>
            <a:lvl3pPr marL="343152" indent="0">
              <a:buNone/>
              <a:defRPr>
                <a:latin typeface="+mn-lt"/>
              </a:defRPr>
            </a:lvl3pPr>
            <a:lvl4pPr marL="1372595" indent="0">
              <a:buNone/>
              <a:defRPr>
                <a:latin typeface="+mn-lt"/>
              </a:defRPr>
            </a:lvl4pPr>
            <a:lvl5pPr marL="1830123" indent="0">
              <a:buNone/>
              <a:defRPr>
                <a:latin typeface="+mn-lt"/>
              </a:defRPr>
            </a:lvl5pPr>
          </a:lstStyle>
          <a:p>
            <a:pPr lvl="0"/>
            <a:r>
              <a:rPr lang="fr-FR" dirty="0"/>
              <a:t>Lorem</a:t>
            </a:r>
          </a:p>
        </p:txBody>
      </p:sp>
      <p:sp>
        <p:nvSpPr>
          <p:cNvPr id="13" name="Espace réservé du texte 7">
            <a:extLst>
              <a:ext uri="{FF2B5EF4-FFF2-40B4-BE49-F238E27FC236}">
                <a16:creationId xmlns:a16="http://schemas.microsoft.com/office/drawing/2014/main" id="{000445AC-A451-4D20-B4D4-455E6F300538}"/>
              </a:ext>
            </a:extLst>
          </p:cNvPr>
          <p:cNvSpPr>
            <a:spLocks noGrp="1"/>
          </p:cNvSpPr>
          <p:nvPr>
            <p:ph type="body" sz="quarter" idx="11" hasCustomPrompt="1"/>
          </p:nvPr>
        </p:nvSpPr>
        <p:spPr>
          <a:xfrm>
            <a:off x="654570" y="1958486"/>
            <a:ext cx="7834862" cy="997196"/>
          </a:xfrm>
          <a:prstGeom prst="rect">
            <a:avLst/>
          </a:prstGeom>
        </p:spPr>
        <p:txBody>
          <a:bodyPr wrap="square" lIns="0" tIns="0" rIns="0" bIns="0" anchor="t" anchorCtr="0">
            <a:spAutoFit/>
          </a:bodyPr>
          <a:lstStyle>
            <a:lvl1pPr marL="0" indent="0" algn="ctr">
              <a:lnSpc>
                <a:spcPct val="90000"/>
              </a:lnSpc>
              <a:spcBef>
                <a:spcPts val="0"/>
              </a:spcBef>
              <a:buNone/>
              <a:defRPr sz="3600" b="0" spc="-50" baseline="0">
                <a:latin typeface="+mn-lt"/>
              </a:defRPr>
            </a:lvl1pPr>
            <a:lvl2pPr marL="184286" indent="0">
              <a:buNone/>
              <a:defRPr>
                <a:latin typeface="+mn-lt"/>
              </a:defRPr>
            </a:lvl2pPr>
            <a:lvl3pPr marL="343152" indent="0">
              <a:buNone/>
              <a:defRPr>
                <a:latin typeface="+mn-lt"/>
              </a:defRPr>
            </a:lvl3pPr>
            <a:lvl4pPr marL="1372595" indent="0">
              <a:buNone/>
              <a:defRPr>
                <a:latin typeface="+mn-lt"/>
              </a:defRPr>
            </a:lvl4pPr>
            <a:lvl5pPr marL="1830123" indent="0">
              <a:buNone/>
              <a:defRPr>
                <a:latin typeface="+mn-lt"/>
              </a:defRPr>
            </a:lvl5pPr>
          </a:lstStyle>
          <a:p>
            <a:pPr lvl="0"/>
            <a:r>
              <a:rPr lang="fr-FR" dirty="0"/>
              <a:t>Suspendisse </a:t>
            </a:r>
            <a:r>
              <a:rPr lang="fr-FR" dirty="0" err="1"/>
              <a:t>fermentum</a:t>
            </a:r>
            <a:r>
              <a:rPr lang="fr-FR" dirty="0"/>
              <a:t> </a:t>
            </a:r>
            <a:r>
              <a:rPr lang="fr-FR" dirty="0" err="1"/>
              <a:t>dui</a:t>
            </a:r>
            <a:r>
              <a:rPr lang="fr-FR" dirty="0"/>
              <a:t> ipsum,</a:t>
            </a:r>
            <a:br>
              <a:rPr lang="fr-FR" dirty="0"/>
            </a:br>
            <a:r>
              <a:rPr lang="fr-FR" dirty="0" err="1"/>
              <a:t>vel</a:t>
            </a:r>
            <a:r>
              <a:rPr lang="fr-FR" dirty="0"/>
              <a:t> </a:t>
            </a:r>
            <a:r>
              <a:rPr lang="fr-FR" dirty="0" err="1"/>
              <a:t>tempus</a:t>
            </a:r>
            <a:r>
              <a:rPr lang="fr-FR" dirty="0"/>
              <a:t> </a:t>
            </a:r>
            <a:r>
              <a:rPr lang="fr-FR" dirty="0" err="1"/>
              <a:t>tellus</a:t>
            </a:r>
            <a:r>
              <a:rPr lang="fr-FR" dirty="0"/>
              <a:t> </a:t>
            </a:r>
            <a:r>
              <a:rPr lang="fr-FR" dirty="0" err="1"/>
              <a:t>sagittis</a:t>
            </a:r>
            <a:r>
              <a:rPr lang="fr-FR" dirty="0"/>
              <a:t> non</a:t>
            </a:r>
          </a:p>
        </p:txBody>
      </p:sp>
      <p:cxnSp>
        <p:nvCxnSpPr>
          <p:cNvPr id="20" name="Connecteur droit 19">
            <a:extLst>
              <a:ext uri="{FF2B5EF4-FFF2-40B4-BE49-F238E27FC236}">
                <a16:creationId xmlns:a16="http://schemas.microsoft.com/office/drawing/2014/main" id="{68E7788A-0113-40BF-8A1B-6D5D21A059E8}"/>
              </a:ext>
            </a:extLst>
          </p:cNvPr>
          <p:cNvCxnSpPr>
            <a:cxnSpLocks/>
          </p:cNvCxnSpPr>
          <p:nvPr userDrawn="1"/>
        </p:nvCxnSpPr>
        <p:spPr>
          <a:xfrm>
            <a:off x="506984" y="4762165"/>
            <a:ext cx="0" cy="1384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ZoneTexte 20">
            <a:extLst>
              <a:ext uri="{FF2B5EF4-FFF2-40B4-BE49-F238E27FC236}">
                <a16:creationId xmlns:a16="http://schemas.microsoft.com/office/drawing/2014/main" id="{234F41C3-3665-4CBE-83EB-C63EFB245D7E}"/>
              </a:ext>
            </a:extLst>
          </p:cNvPr>
          <p:cNvSpPr txBox="1"/>
          <p:nvPr userDrawn="1"/>
        </p:nvSpPr>
        <p:spPr>
          <a:xfrm>
            <a:off x="287338" y="4913692"/>
            <a:ext cx="7107374" cy="107722"/>
          </a:xfrm>
          <a:prstGeom prst="rect">
            <a:avLst/>
          </a:prstGeom>
          <a:noFill/>
        </p:spPr>
        <p:txBody>
          <a:bodyPr wrap="square" lIns="0" tIns="0" rIns="0" bIns="0">
            <a:spAutoFit/>
          </a:bodyPr>
          <a:lstStyle/>
          <a:p>
            <a:pPr algn="l"/>
            <a:r>
              <a:rPr lang="en-US" sz="700" b="0" i="0" u="none" strike="noStrike" baseline="0" dirty="0">
                <a:solidFill>
                  <a:schemeClr val="bg1"/>
                </a:solidFill>
                <a:latin typeface="+mn-lt"/>
              </a:rPr>
              <a:t>This document and the information therein are the property of Safran. They must not be copied or communicated to a third party without the prior written authorization of Safran</a:t>
            </a:r>
            <a:endParaRPr lang="fr-FR" sz="1600" dirty="0">
              <a:solidFill>
                <a:schemeClr val="bg1"/>
              </a:solidFill>
              <a:latin typeface="+mn-lt"/>
            </a:endParaRPr>
          </a:p>
        </p:txBody>
      </p:sp>
      <p:sp>
        <p:nvSpPr>
          <p:cNvPr id="23" name="Espace réservé du numéro de diapositive 13">
            <a:extLst>
              <a:ext uri="{FF2B5EF4-FFF2-40B4-BE49-F238E27FC236}">
                <a16:creationId xmlns:a16="http://schemas.microsoft.com/office/drawing/2014/main" id="{B2A08755-C794-4F4B-90FB-C319F4EB5070}"/>
              </a:ext>
            </a:extLst>
          </p:cNvPr>
          <p:cNvSpPr txBox="1">
            <a:spLocks/>
          </p:cNvSpPr>
          <p:nvPr userDrawn="1"/>
        </p:nvSpPr>
        <p:spPr>
          <a:xfrm>
            <a:off x="300010" y="4769393"/>
            <a:ext cx="19075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1" kern="1200">
                <a:solidFill>
                  <a:schemeClr val="tx2"/>
                </a:solidFill>
                <a:latin typeface="Segoe UI" panose="020B050204020402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85CA73-2D89-4D6A-A923-B574D1DA086D}" type="slidenum">
              <a:rPr lang="fr-FR" sz="800" smtClean="0">
                <a:solidFill>
                  <a:schemeClr val="bg1"/>
                </a:solidFill>
              </a:rPr>
              <a:pPr/>
              <a:t>‹N°›</a:t>
            </a:fld>
            <a:endParaRPr lang="fr-FR" sz="800" dirty="0">
              <a:solidFill>
                <a:schemeClr val="bg1"/>
              </a:solidFill>
            </a:endParaRPr>
          </a:p>
        </p:txBody>
      </p:sp>
      <p:sp>
        <p:nvSpPr>
          <p:cNvPr id="24" name="fc" descr="  ">
            <a:extLst>
              <a:ext uri="{FF2B5EF4-FFF2-40B4-BE49-F238E27FC236}">
                <a16:creationId xmlns:a16="http://schemas.microsoft.com/office/drawing/2014/main" id="{8F174C34-F654-4FB4-B759-68127139EB0D}"/>
              </a:ext>
            </a:extLst>
          </p:cNvPr>
          <p:cNvSpPr txBox="1"/>
          <p:nvPr userDrawn="1"/>
        </p:nvSpPr>
        <p:spPr>
          <a:xfrm>
            <a:off x="0" y="4825047"/>
            <a:ext cx="9144000" cy="223138"/>
          </a:xfrm>
          <a:prstGeom prst="rect">
            <a:avLst/>
          </a:prstGeom>
          <a:noFill/>
        </p:spPr>
        <p:txBody>
          <a:bodyPr vert="horz" rtlCol="0">
            <a:spAutoFit/>
          </a:bodyPr>
          <a:lstStyle/>
          <a:p>
            <a:pPr algn="ctr"/>
            <a:r>
              <a:rPr lang="fr-FR" sz="850" b="0" i="0" u="none" baseline="0">
                <a:solidFill>
                  <a:schemeClr val="bg1"/>
                </a:solidFill>
                <a:latin typeface="Microsoft Sans Serif" panose="020B0604020202020204" pitchFamily="34" charset="0"/>
              </a:rPr>
              <a:t>  </a:t>
            </a:r>
          </a:p>
        </p:txBody>
      </p:sp>
      <p:sp>
        <p:nvSpPr>
          <p:cNvPr id="11" name="Espace réservé du pied de page 4">
            <a:extLst>
              <a:ext uri="{FF2B5EF4-FFF2-40B4-BE49-F238E27FC236}">
                <a16:creationId xmlns:a16="http://schemas.microsoft.com/office/drawing/2014/main" id="{6AAFD2D4-64A8-0312-C447-C814DFB0D2AB}"/>
              </a:ext>
            </a:extLst>
          </p:cNvPr>
          <p:cNvSpPr>
            <a:spLocks noGrp="1"/>
          </p:cNvSpPr>
          <p:nvPr>
            <p:ph type="ftr" sz="quarter" idx="3"/>
          </p:nvPr>
        </p:nvSpPr>
        <p:spPr>
          <a:xfrm>
            <a:off x="506983" y="4768859"/>
            <a:ext cx="6708203" cy="129416"/>
          </a:xfrm>
          <a:prstGeom prst="rect">
            <a:avLst/>
          </a:prstGeom>
        </p:spPr>
        <p:txBody>
          <a:bodyPr vert="horz" lIns="91440" tIns="45720" rIns="91440" bIns="45720" rtlCol="0" anchor="ctr"/>
          <a:lstStyle>
            <a:lvl1pPr algn="l">
              <a:defRPr sz="800">
                <a:solidFill>
                  <a:schemeClr val="bg1"/>
                </a:solidFill>
              </a:defRPr>
            </a:lvl1pPr>
          </a:lstStyle>
          <a:p>
            <a:r>
              <a:rPr lang="en-US"/>
              <a:t>Safran Reosc / The ESO 60th Anniversary</a:t>
            </a:r>
            <a:endParaRPr lang="fr-FR" dirty="0"/>
          </a:p>
        </p:txBody>
      </p:sp>
    </p:spTree>
    <p:extLst>
      <p:ext uri="{BB962C8B-B14F-4D97-AF65-F5344CB8AC3E}">
        <p14:creationId xmlns:p14="http://schemas.microsoft.com/office/powerpoint/2010/main" val="806329094"/>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_TEXT_Left_White">
    <p:spTree>
      <p:nvGrpSpPr>
        <p:cNvPr id="1" name=""/>
        <p:cNvGrpSpPr/>
        <p:nvPr/>
      </p:nvGrpSpPr>
      <p:grpSpPr>
        <a:xfrm>
          <a:off x="0" y="0"/>
          <a:ext cx="0" cy="0"/>
          <a:chOff x="0" y="0"/>
          <a:chExt cx="0" cy="0"/>
        </a:xfrm>
      </p:grpSpPr>
      <p:sp>
        <p:nvSpPr>
          <p:cNvPr id="7" name="Espace réservé du texte 2">
            <a:extLst>
              <a:ext uri="{FF2B5EF4-FFF2-40B4-BE49-F238E27FC236}">
                <a16:creationId xmlns:a16="http://schemas.microsoft.com/office/drawing/2014/main" id="{2BFB6794-DF54-4F15-843C-009B57583654}"/>
              </a:ext>
            </a:extLst>
          </p:cNvPr>
          <p:cNvSpPr>
            <a:spLocks noGrp="1"/>
          </p:cNvSpPr>
          <p:nvPr>
            <p:ph type="body" sz="quarter" idx="11" hasCustomPrompt="1"/>
          </p:nvPr>
        </p:nvSpPr>
        <p:spPr>
          <a:xfrm>
            <a:off x="287336" y="1017588"/>
            <a:ext cx="4219707" cy="3606800"/>
          </a:xfrm>
          <a:prstGeom prst="rect">
            <a:avLst/>
          </a:prstGeom>
        </p:spPr>
        <p:txBody>
          <a:bodyPr/>
          <a:lstStyle>
            <a:lvl1pPr>
              <a:lnSpc>
                <a:spcPct val="90000"/>
              </a:lnSpc>
              <a:spcBef>
                <a:spcPts val="800"/>
              </a:spcBef>
              <a:buClr>
                <a:srgbClr val="FFB600"/>
              </a:buClr>
              <a:defRPr sz="1600" b="1">
                <a:solidFill>
                  <a:schemeClr val="accent2"/>
                </a:solidFill>
              </a:defRPr>
            </a:lvl1pPr>
            <a:lvl2pPr marL="355736" indent="-171450">
              <a:lnSpc>
                <a:spcPct val="90000"/>
              </a:lnSpc>
              <a:spcBef>
                <a:spcPts val="400"/>
              </a:spcBef>
              <a:buClr>
                <a:srgbClr val="FFB600"/>
              </a:buClr>
              <a:buFont typeface="Wingdings" panose="05000000000000000000" pitchFamily="2" charset="2"/>
              <a:buChar char="§"/>
              <a:tabLst/>
              <a:defRPr sz="1400">
                <a:solidFill>
                  <a:schemeClr val="accent2"/>
                </a:solidFill>
              </a:defRPr>
            </a:lvl2pPr>
            <a:lvl3pPr marL="533400" indent="-171450">
              <a:lnSpc>
                <a:spcPct val="90000"/>
              </a:lnSpc>
              <a:spcBef>
                <a:spcPts val="400"/>
              </a:spcBef>
              <a:buClr>
                <a:srgbClr val="FFB600"/>
              </a:buClr>
              <a:buFont typeface="Wingdings" panose="05000000000000000000" pitchFamily="2" charset="2"/>
              <a:buChar char="§"/>
              <a:tabLst/>
              <a:defRPr sz="1200">
                <a:solidFill>
                  <a:schemeClr val="accent2"/>
                </a:solidFill>
              </a:defRPr>
            </a:lvl3pPr>
            <a:lvl4pPr marL="714375"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4pPr>
            <a:lvl5pPr marL="895350"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5pPr>
          </a:lstStyle>
          <a:p>
            <a:pPr lvl="0"/>
            <a:r>
              <a:rPr lang="en-US" dirty="0"/>
              <a:t>Click here to add text </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p:txBody>
      </p:sp>
      <p:sp>
        <p:nvSpPr>
          <p:cNvPr id="4" name="Espace réservé pour une image  3">
            <a:extLst>
              <a:ext uri="{FF2B5EF4-FFF2-40B4-BE49-F238E27FC236}">
                <a16:creationId xmlns:a16="http://schemas.microsoft.com/office/drawing/2014/main" id="{0938C6CF-C92A-455E-BDA8-BA47D4918DE7}"/>
              </a:ext>
            </a:extLst>
          </p:cNvPr>
          <p:cNvSpPr>
            <a:spLocks noGrp="1"/>
          </p:cNvSpPr>
          <p:nvPr>
            <p:ph type="pic" sz="quarter" idx="12"/>
          </p:nvPr>
        </p:nvSpPr>
        <p:spPr>
          <a:xfrm>
            <a:off x="4636960" y="1017588"/>
            <a:ext cx="4219704" cy="3606800"/>
          </a:xfrm>
          <a:prstGeom prst="rect">
            <a:avLst/>
          </a:prstGeom>
        </p:spPr>
        <p:txBody>
          <a:bodyPr/>
          <a:lstStyle>
            <a:lvl1pPr marL="0" indent="0">
              <a:buNone/>
              <a:defRPr/>
            </a:lvl1pPr>
          </a:lstStyle>
          <a:p>
            <a:endParaRPr lang="fr-FR"/>
          </a:p>
        </p:txBody>
      </p:sp>
      <p:sp>
        <p:nvSpPr>
          <p:cNvPr id="2" name="Titre 1">
            <a:extLst>
              <a:ext uri="{FF2B5EF4-FFF2-40B4-BE49-F238E27FC236}">
                <a16:creationId xmlns:a16="http://schemas.microsoft.com/office/drawing/2014/main" id="{821182F8-39DD-402D-9322-090E37AF3ED0}"/>
              </a:ext>
            </a:extLst>
          </p:cNvPr>
          <p:cNvSpPr>
            <a:spLocks noGrp="1"/>
          </p:cNvSpPr>
          <p:nvPr>
            <p:ph type="title" hasCustomPrompt="1"/>
          </p:nvPr>
        </p:nvSpPr>
        <p:spPr/>
        <p:txBody>
          <a:bodyPr/>
          <a:lstStyle/>
          <a:p>
            <a:r>
              <a:rPr lang="en-US" dirty="0"/>
              <a:t>Click here to add a title </a:t>
            </a:r>
            <a:endParaRPr lang="fr-FR" dirty="0"/>
          </a:p>
        </p:txBody>
      </p:sp>
      <p:sp>
        <p:nvSpPr>
          <p:cNvPr id="6" name="Espace réservé du pied de page 4">
            <a:extLst>
              <a:ext uri="{FF2B5EF4-FFF2-40B4-BE49-F238E27FC236}">
                <a16:creationId xmlns:a16="http://schemas.microsoft.com/office/drawing/2014/main" id="{70F129C2-FC0F-5D79-D2F5-A76CFCFB2E10}"/>
              </a:ext>
            </a:extLst>
          </p:cNvPr>
          <p:cNvSpPr>
            <a:spLocks noGrp="1"/>
          </p:cNvSpPr>
          <p:nvPr>
            <p:ph type="ftr" sz="quarter" idx="3"/>
          </p:nvPr>
        </p:nvSpPr>
        <p:spPr>
          <a:xfrm>
            <a:off x="506983" y="4759334"/>
            <a:ext cx="6708203" cy="129416"/>
          </a:xfrm>
          <a:prstGeom prst="rect">
            <a:avLst/>
          </a:prstGeom>
        </p:spPr>
        <p:txBody>
          <a:bodyPr vert="horz" lIns="91440" tIns="45720" rIns="91440" bIns="45720" rtlCol="0" anchor="ctr"/>
          <a:lstStyle>
            <a:lvl1pPr algn="l">
              <a:defRPr sz="800">
                <a:solidFill>
                  <a:schemeClr val="bg2">
                    <a:lumMod val="60000"/>
                    <a:lumOff val="40000"/>
                  </a:schemeClr>
                </a:solidFill>
              </a:defRPr>
            </a:lvl1pPr>
          </a:lstStyle>
          <a:p>
            <a:r>
              <a:rPr lang="en-US"/>
              <a:t>Safran Reosc / The ESO 60th Anniversary</a:t>
            </a:r>
            <a:endParaRPr lang="fr-FR" dirty="0"/>
          </a:p>
        </p:txBody>
      </p:sp>
    </p:spTree>
    <p:extLst>
      <p:ext uri="{BB962C8B-B14F-4D97-AF65-F5344CB8AC3E}">
        <p14:creationId xmlns:p14="http://schemas.microsoft.com/office/powerpoint/2010/main" val="976147975"/>
      </p:ext>
    </p:extLst>
  </p:cSld>
  <p:clrMapOvr>
    <a:masterClrMapping/>
  </p:clrMapOvr>
  <p:transition>
    <p:fade/>
  </p:transition>
  <p:extLst>
    <p:ext uri="{DCECCB84-F9BA-43D5-87BE-67443E8EF086}">
      <p15:sldGuideLst xmlns:p15="http://schemas.microsoft.com/office/powerpoint/2012/main">
        <p15:guide id="1" pos="5579"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_2xLINES_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D7926FA-4C37-4337-A48F-C1E3BB67A08D}"/>
              </a:ext>
            </a:extLst>
          </p:cNvPr>
          <p:cNvSpPr/>
          <p:nvPr userDrawn="1"/>
        </p:nvSpPr>
        <p:spPr>
          <a:xfrm>
            <a:off x="140677" y="600222"/>
            <a:ext cx="1350498" cy="248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881F32DB-A6B7-4BE6-8D7A-C2FD926E1203}"/>
              </a:ext>
            </a:extLst>
          </p:cNvPr>
          <p:cNvSpPr>
            <a:spLocks noGrp="1"/>
          </p:cNvSpPr>
          <p:nvPr>
            <p:ph type="title" hasCustomPrompt="1"/>
          </p:nvPr>
        </p:nvSpPr>
        <p:spPr>
          <a:xfrm>
            <a:off x="182784" y="211016"/>
            <a:ext cx="8556653" cy="721402"/>
          </a:xfrm>
        </p:spPr>
        <p:txBody>
          <a:bodyPr/>
          <a:lstStyle>
            <a:lvl1pPr>
              <a:lnSpc>
                <a:spcPct val="90000"/>
              </a:lnSpc>
              <a:defRPr/>
            </a:lvl1pPr>
          </a:lstStyle>
          <a:p>
            <a:r>
              <a:rPr lang="en-US" dirty="0"/>
              <a:t>Click here </a:t>
            </a:r>
            <a:br>
              <a:rPr lang="en-US" dirty="0"/>
            </a:br>
            <a:r>
              <a:rPr lang="en-US" dirty="0"/>
              <a:t>to add a title </a:t>
            </a:r>
            <a:endParaRPr lang="fr-FR" dirty="0"/>
          </a:p>
        </p:txBody>
      </p:sp>
      <p:sp>
        <p:nvSpPr>
          <p:cNvPr id="8" name="Espace réservé du pied de page 4">
            <a:extLst>
              <a:ext uri="{FF2B5EF4-FFF2-40B4-BE49-F238E27FC236}">
                <a16:creationId xmlns:a16="http://schemas.microsoft.com/office/drawing/2014/main" id="{79525850-0777-A6EE-F419-D78308D93009}"/>
              </a:ext>
            </a:extLst>
          </p:cNvPr>
          <p:cNvSpPr>
            <a:spLocks noGrp="1"/>
          </p:cNvSpPr>
          <p:nvPr>
            <p:ph type="ftr" sz="quarter" idx="3"/>
          </p:nvPr>
        </p:nvSpPr>
        <p:spPr>
          <a:xfrm>
            <a:off x="506983" y="4759334"/>
            <a:ext cx="6708203" cy="129416"/>
          </a:xfrm>
          <a:prstGeom prst="rect">
            <a:avLst/>
          </a:prstGeom>
        </p:spPr>
        <p:txBody>
          <a:bodyPr vert="horz" lIns="91440" tIns="45720" rIns="91440" bIns="45720" rtlCol="0" anchor="ctr"/>
          <a:lstStyle>
            <a:lvl1pPr algn="l">
              <a:defRPr sz="800">
                <a:solidFill>
                  <a:schemeClr val="bg2">
                    <a:lumMod val="60000"/>
                    <a:lumOff val="40000"/>
                  </a:schemeClr>
                </a:solidFill>
              </a:defRPr>
            </a:lvl1pPr>
          </a:lstStyle>
          <a:p>
            <a:r>
              <a:rPr lang="en-US"/>
              <a:t>Safran Reosc / The ESO 60th Anniversary</a:t>
            </a:r>
            <a:endParaRPr lang="fr-FR" dirty="0"/>
          </a:p>
        </p:txBody>
      </p:sp>
      <p:sp>
        <p:nvSpPr>
          <p:cNvPr id="9" name="Espace réservé du contenu 3">
            <a:extLst>
              <a:ext uri="{FF2B5EF4-FFF2-40B4-BE49-F238E27FC236}">
                <a16:creationId xmlns:a16="http://schemas.microsoft.com/office/drawing/2014/main" id="{DED92A21-7615-5B0C-FC17-42FF930E9258}"/>
              </a:ext>
            </a:extLst>
          </p:cNvPr>
          <p:cNvSpPr>
            <a:spLocks noGrp="1"/>
          </p:cNvSpPr>
          <p:nvPr>
            <p:ph sz="quarter" idx="11"/>
          </p:nvPr>
        </p:nvSpPr>
        <p:spPr>
          <a:xfrm>
            <a:off x="287338" y="1309965"/>
            <a:ext cx="8569325" cy="3314423"/>
          </a:xfrm>
          <a:prstGeom prst="rect">
            <a:avLst/>
          </a:prstGeom>
        </p:spPr>
        <p:txBody>
          <a:bodyPr/>
          <a:lstStyle>
            <a:lvl1pPr marL="0" indent="0">
              <a:buNone/>
              <a:defRPr>
                <a:solidFill>
                  <a:schemeClr val="bg1"/>
                </a:solidFill>
              </a:defRPr>
            </a:lvl1pPr>
          </a:lstStyle>
          <a:p>
            <a:pPr lvl="0"/>
            <a:endParaRPr lang="fr-FR" dirty="0"/>
          </a:p>
        </p:txBody>
      </p:sp>
      <p:grpSp>
        <p:nvGrpSpPr>
          <p:cNvPr id="16" name="Groupe 15">
            <a:extLst>
              <a:ext uri="{FF2B5EF4-FFF2-40B4-BE49-F238E27FC236}">
                <a16:creationId xmlns:a16="http://schemas.microsoft.com/office/drawing/2014/main" id="{EDDC600F-F5AB-733C-F1BB-312353409E9D}"/>
              </a:ext>
            </a:extLst>
          </p:cNvPr>
          <p:cNvGrpSpPr/>
          <p:nvPr userDrawn="1"/>
        </p:nvGrpSpPr>
        <p:grpSpPr>
          <a:xfrm>
            <a:off x="295226" y="994644"/>
            <a:ext cx="995611" cy="72008"/>
            <a:chOff x="479376" y="980728"/>
            <a:chExt cx="995611" cy="72008"/>
          </a:xfrm>
        </p:grpSpPr>
        <p:cxnSp>
          <p:nvCxnSpPr>
            <p:cNvPr id="17" name="Connecteur droit 16">
              <a:extLst>
                <a:ext uri="{FF2B5EF4-FFF2-40B4-BE49-F238E27FC236}">
                  <a16:creationId xmlns:a16="http://schemas.microsoft.com/office/drawing/2014/main" id="{D24CA608-6107-494B-8F05-BE184BCE3BBA}"/>
                </a:ext>
              </a:extLst>
            </p:cNvPr>
            <p:cNvCxnSpPr>
              <a:cxnSpLocks/>
            </p:cNvCxnSpPr>
            <p:nvPr userDrawn="1"/>
          </p:nvCxnSpPr>
          <p:spPr>
            <a:xfrm>
              <a:off x="479376" y="1047118"/>
              <a:ext cx="995611" cy="0"/>
            </a:xfrm>
            <a:prstGeom prst="line">
              <a:avLst/>
            </a:prstGeom>
            <a:noFill/>
            <a:ln w="12700" cap="flat" cmpd="sng" algn="ctr">
              <a:solidFill>
                <a:srgbClr val="FF7800"/>
              </a:solidFill>
              <a:prstDash val="solid"/>
              <a:miter lim="800000"/>
            </a:ln>
            <a:effectLst/>
          </p:spPr>
        </p:cxnSp>
        <p:sp>
          <p:nvSpPr>
            <p:cNvPr id="18" name="Rectangle 17">
              <a:extLst>
                <a:ext uri="{FF2B5EF4-FFF2-40B4-BE49-F238E27FC236}">
                  <a16:creationId xmlns:a16="http://schemas.microsoft.com/office/drawing/2014/main" id="{A5953777-23B2-192E-C998-29B48963F261}"/>
                </a:ext>
              </a:extLst>
            </p:cNvPr>
            <p:cNvSpPr/>
            <p:nvPr userDrawn="1"/>
          </p:nvSpPr>
          <p:spPr>
            <a:xfrm>
              <a:off x="479376" y="980728"/>
              <a:ext cx="504056" cy="72008"/>
            </a:xfrm>
            <a:prstGeom prst="rect">
              <a:avLst/>
            </a:prstGeom>
            <a:gradFill>
              <a:gsLst>
                <a:gs pos="0">
                  <a:srgbClr val="FFB600"/>
                </a:gs>
                <a:gs pos="100000">
                  <a:srgbClr val="FF7800"/>
                </a:gs>
              </a:gsLst>
              <a:lin ang="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Segoe UI"/>
                <a:ea typeface="+mn-ea"/>
                <a:cs typeface="+mn-cs"/>
              </a:endParaRPr>
            </a:p>
          </p:txBody>
        </p:sp>
      </p:grpSp>
    </p:spTree>
    <p:extLst>
      <p:ext uri="{BB962C8B-B14F-4D97-AF65-F5344CB8AC3E}">
        <p14:creationId xmlns:p14="http://schemas.microsoft.com/office/powerpoint/2010/main" val="1623609507"/>
      </p:ext>
    </p:extLst>
  </p:cSld>
  <p:clrMapOvr>
    <a:masterClrMapping/>
  </p:clrMapOvr>
  <p:transition>
    <p:fade/>
  </p:transition>
  <p:extLst>
    <p:ext uri="{DCECCB84-F9BA-43D5-87BE-67443E8EF086}">
      <p15:sldGuideLst xmlns:p15="http://schemas.microsoft.com/office/powerpoint/2012/main">
        <p15:guide id="1" pos="5579"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_TEXT_BLOC_White">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B9C1BD4-2402-4571-9F04-505A7FE75AF9}"/>
              </a:ext>
            </a:extLst>
          </p:cNvPr>
          <p:cNvSpPr>
            <a:spLocks noGrp="1"/>
          </p:cNvSpPr>
          <p:nvPr>
            <p:ph type="body" sz="quarter" idx="10" hasCustomPrompt="1"/>
          </p:nvPr>
        </p:nvSpPr>
        <p:spPr>
          <a:xfrm>
            <a:off x="287338" y="1017588"/>
            <a:ext cx="8569324" cy="3139972"/>
          </a:xfrm>
          <a:prstGeom prst="rect">
            <a:avLst/>
          </a:prstGeom>
        </p:spPr>
        <p:txBody>
          <a:bodyPr/>
          <a:lstStyle>
            <a:lvl1pPr>
              <a:lnSpc>
                <a:spcPct val="90000"/>
              </a:lnSpc>
              <a:spcBef>
                <a:spcPts val="800"/>
              </a:spcBef>
              <a:defRPr sz="1600" b="1">
                <a:solidFill>
                  <a:schemeClr val="accent1"/>
                </a:solidFill>
              </a:defRPr>
            </a:lvl1pPr>
            <a:lvl2pPr marL="355736" indent="-171450">
              <a:lnSpc>
                <a:spcPct val="90000"/>
              </a:lnSpc>
              <a:spcBef>
                <a:spcPts val="400"/>
              </a:spcBef>
              <a:buClr>
                <a:schemeClr val="accent1"/>
              </a:buClr>
              <a:buFont typeface="Wingdings" panose="05000000000000000000" pitchFamily="2" charset="2"/>
              <a:buChar char="§"/>
              <a:tabLst/>
              <a:defRPr sz="1400">
                <a:solidFill>
                  <a:schemeClr val="tx2"/>
                </a:solidFill>
              </a:defRPr>
            </a:lvl2pPr>
            <a:lvl3pPr marL="533400" indent="-171450">
              <a:lnSpc>
                <a:spcPct val="90000"/>
              </a:lnSpc>
              <a:spcBef>
                <a:spcPts val="400"/>
              </a:spcBef>
              <a:buClr>
                <a:schemeClr val="accent1"/>
              </a:buClr>
              <a:buFont typeface="Wingdings" panose="05000000000000000000" pitchFamily="2" charset="2"/>
              <a:buChar char="§"/>
              <a:tabLst/>
              <a:defRPr sz="1200">
                <a:solidFill>
                  <a:schemeClr val="tx2"/>
                </a:solidFill>
              </a:defRPr>
            </a:lvl3pPr>
            <a:lvl4pPr marL="714375"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4pPr>
            <a:lvl5pPr marL="895350"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5pPr>
          </a:lstStyle>
          <a:p>
            <a:pPr lvl="0"/>
            <a:r>
              <a:rPr lang="en-US" dirty="0"/>
              <a:t>Click here to add text </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p:txBody>
      </p:sp>
      <p:sp>
        <p:nvSpPr>
          <p:cNvPr id="2" name="Titre 1">
            <a:extLst>
              <a:ext uri="{FF2B5EF4-FFF2-40B4-BE49-F238E27FC236}">
                <a16:creationId xmlns:a16="http://schemas.microsoft.com/office/drawing/2014/main" id="{02DE2A36-88EC-4A13-9346-E7A65DB242CD}"/>
              </a:ext>
            </a:extLst>
          </p:cNvPr>
          <p:cNvSpPr>
            <a:spLocks noGrp="1"/>
          </p:cNvSpPr>
          <p:nvPr>
            <p:ph type="title" hasCustomPrompt="1"/>
          </p:nvPr>
        </p:nvSpPr>
        <p:spPr/>
        <p:txBody>
          <a:bodyPr/>
          <a:lstStyle/>
          <a:p>
            <a:r>
              <a:rPr lang="en-US" dirty="0"/>
              <a:t>Click here to add a title </a:t>
            </a:r>
            <a:endParaRPr lang="fr-FR" dirty="0"/>
          </a:p>
        </p:txBody>
      </p:sp>
      <p:sp>
        <p:nvSpPr>
          <p:cNvPr id="5" name="Espace réservé du pied de page 4">
            <a:extLst>
              <a:ext uri="{FF2B5EF4-FFF2-40B4-BE49-F238E27FC236}">
                <a16:creationId xmlns:a16="http://schemas.microsoft.com/office/drawing/2014/main" id="{B0607D16-1B92-3382-E419-3AFAAEAAECBB}"/>
              </a:ext>
            </a:extLst>
          </p:cNvPr>
          <p:cNvSpPr>
            <a:spLocks noGrp="1"/>
          </p:cNvSpPr>
          <p:nvPr>
            <p:ph type="ftr" sz="quarter" idx="3"/>
          </p:nvPr>
        </p:nvSpPr>
        <p:spPr>
          <a:xfrm>
            <a:off x="506983" y="4759334"/>
            <a:ext cx="6708203" cy="129416"/>
          </a:xfrm>
          <a:prstGeom prst="rect">
            <a:avLst/>
          </a:prstGeom>
        </p:spPr>
        <p:txBody>
          <a:bodyPr vert="horz" lIns="91440" tIns="45720" rIns="91440" bIns="45720" rtlCol="0" anchor="ctr"/>
          <a:lstStyle>
            <a:lvl1pPr algn="l">
              <a:defRPr sz="800">
                <a:solidFill>
                  <a:schemeClr val="bg2">
                    <a:lumMod val="60000"/>
                    <a:lumOff val="40000"/>
                  </a:schemeClr>
                </a:solidFill>
              </a:defRPr>
            </a:lvl1pPr>
          </a:lstStyle>
          <a:p>
            <a:r>
              <a:rPr lang="en-US"/>
              <a:t>Safran Reosc / The ESO 60th Anniversary</a:t>
            </a:r>
            <a:endParaRPr lang="fr-FR" dirty="0"/>
          </a:p>
        </p:txBody>
      </p:sp>
      <p:sp>
        <p:nvSpPr>
          <p:cNvPr id="8" name="Rectangle 7">
            <a:extLst>
              <a:ext uri="{FF2B5EF4-FFF2-40B4-BE49-F238E27FC236}">
                <a16:creationId xmlns:a16="http://schemas.microsoft.com/office/drawing/2014/main" id="{A9579404-282D-4B0E-A99F-DB85776D4D8E}"/>
              </a:ext>
            </a:extLst>
          </p:cNvPr>
          <p:cNvSpPr/>
          <p:nvPr userDrawn="1"/>
        </p:nvSpPr>
        <p:spPr>
          <a:xfrm>
            <a:off x="287338" y="4171951"/>
            <a:ext cx="8569324" cy="457200"/>
          </a:xfrm>
          <a:prstGeom prst="rect">
            <a:avLst/>
          </a:prstGeom>
          <a:gradFill flip="none" rotWithShape="1">
            <a:gsLst>
              <a:gs pos="0">
                <a:srgbClr val="FF7900"/>
              </a:gs>
              <a:gs pos="100000">
                <a:srgbClr val="FFB6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texte 6">
            <a:extLst>
              <a:ext uri="{FF2B5EF4-FFF2-40B4-BE49-F238E27FC236}">
                <a16:creationId xmlns:a16="http://schemas.microsoft.com/office/drawing/2014/main" id="{A6675F3D-A583-1C52-1FED-53EA7A70037C}"/>
              </a:ext>
            </a:extLst>
          </p:cNvPr>
          <p:cNvSpPr>
            <a:spLocks noGrp="1"/>
          </p:cNvSpPr>
          <p:nvPr>
            <p:ph type="body" sz="quarter" idx="12" hasCustomPrompt="1"/>
          </p:nvPr>
        </p:nvSpPr>
        <p:spPr>
          <a:xfrm>
            <a:off x="287338" y="4396291"/>
            <a:ext cx="8569324" cy="184666"/>
          </a:xfrm>
          <a:prstGeom prst="rect">
            <a:avLst/>
          </a:prstGeom>
        </p:spPr>
        <p:txBody>
          <a:bodyPr lIns="0" tIns="0" rIns="0" bIns="0" anchor="ctr" anchorCtr="0">
            <a:spAutoFit/>
          </a:bodyPr>
          <a:lstStyle>
            <a:lvl1pPr marL="0" indent="0" algn="ctr">
              <a:buNone/>
              <a:defRPr sz="1200">
                <a:solidFill>
                  <a:schemeClr val="bg1"/>
                </a:solidFill>
              </a:defRPr>
            </a:lvl1pPr>
            <a:lvl2pPr marL="184286" indent="0">
              <a:buNone/>
              <a:defRPr>
                <a:solidFill>
                  <a:srgbClr val="FF0000"/>
                </a:solidFill>
              </a:defRPr>
            </a:lvl2pPr>
            <a:lvl3pPr marL="343152" indent="0">
              <a:buNone/>
              <a:defRPr>
                <a:solidFill>
                  <a:srgbClr val="FF0000"/>
                </a:solidFill>
              </a:defRPr>
            </a:lvl3pPr>
            <a:lvl4pPr marL="1372595" indent="0">
              <a:buNone/>
              <a:defRPr>
                <a:solidFill>
                  <a:srgbClr val="FF0000"/>
                </a:solidFill>
              </a:defRPr>
            </a:lvl4pPr>
            <a:lvl5pPr marL="1830123" indent="0">
              <a:buNone/>
              <a:defRPr>
                <a:solidFill>
                  <a:srgbClr val="FF0000"/>
                </a:solidFill>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Praesent</a:t>
            </a:r>
            <a:r>
              <a:rPr lang="fr-FR" dirty="0"/>
              <a:t> </a:t>
            </a:r>
            <a:r>
              <a:rPr lang="fr-FR" dirty="0" err="1"/>
              <a:t>hendrerit</a:t>
            </a:r>
            <a:r>
              <a:rPr lang="fr-FR" dirty="0"/>
              <a:t> </a:t>
            </a:r>
            <a:r>
              <a:rPr lang="fr-FR" dirty="0" err="1"/>
              <a:t>lacinia</a:t>
            </a:r>
            <a:r>
              <a:rPr lang="fr-FR" dirty="0"/>
              <a:t> </a:t>
            </a:r>
            <a:r>
              <a:rPr lang="fr-FR" dirty="0" err="1"/>
              <a:t>placerat</a:t>
            </a:r>
            <a:r>
              <a:rPr lang="fr-FR" dirty="0"/>
              <a:t>. </a:t>
            </a:r>
          </a:p>
        </p:txBody>
      </p:sp>
      <p:sp>
        <p:nvSpPr>
          <p:cNvPr id="9" name="Espace réservé du texte 6">
            <a:extLst>
              <a:ext uri="{FF2B5EF4-FFF2-40B4-BE49-F238E27FC236}">
                <a16:creationId xmlns:a16="http://schemas.microsoft.com/office/drawing/2014/main" id="{9358AD63-E459-F89D-5CFD-8811589D16AC}"/>
              </a:ext>
            </a:extLst>
          </p:cNvPr>
          <p:cNvSpPr>
            <a:spLocks noGrp="1"/>
          </p:cNvSpPr>
          <p:nvPr>
            <p:ph type="body" sz="quarter" idx="13" hasCustomPrompt="1"/>
          </p:nvPr>
        </p:nvSpPr>
        <p:spPr>
          <a:xfrm>
            <a:off x="287338" y="4210783"/>
            <a:ext cx="8569324" cy="184666"/>
          </a:xfrm>
          <a:prstGeom prst="rect">
            <a:avLst/>
          </a:prstGeom>
        </p:spPr>
        <p:txBody>
          <a:bodyPr lIns="0" tIns="0" rIns="0" bIns="0" anchor="ctr" anchorCtr="0">
            <a:spAutoFit/>
          </a:bodyPr>
          <a:lstStyle>
            <a:lvl1pPr marL="0" indent="0" algn="ctr">
              <a:buNone/>
              <a:defRPr sz="1200" b="1">
                <a:solidFill>
                  <a:schemeClr val="bg1"/>
                </a:solidFill>
              </a:defRPr>
            </a:lvl1pPr>
            <a:lvl2pPr marL="184286" indent="0">
              <a:buNone/>
              <a:defRPr>
                <a:solidFill>
                  <a:srgbClr val="FF0000"/>
                </a:solidFill>
              </a:defRPr>
            </a:lvl2pPr>
            <a:lvl3pPr marL="343152" indent="0">
              <a:buNone/>
              <a:defRPr>
                <a:solidFill>
                  <a:srgbClr val="FF0000"/>
                </a:solidFill>
              </a:defRPr>
            </a:lvl3pPr>
            <a:lvl4pPr marL="1372595" indent="0">
              <a:buNone/>
              <a:defRPr>
                <a:solidFill>
                  <a:srgbClr val="FF0000"/>
                </a:solidFill>
              </a:defRPr>
            </a:lvl4pPr>
            <a:lvl5pPr marL="1830123" indent="0">
              <a:buNone/>
              <a:defRPr>
                <a:solidFill>
                  <a:srgbClr val="FF0000"/>
                </a:solidFill>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Praesent</a:t>
            </a:r>
            <a:r>
              <a:rPr lang="fr-FR" dirty="0"/>
              <a:t> </a:t>
            </a:r>
            <a:r>
              <a:rPr lang="fr-FR" dirty="0" err="1"/>
              <a:t>hendrerit</a:t>
            </a:r>
            <a:r>
              <a:rPr lang="fr-FR" dirty="0"/>
              <a:t> </a:t>
            </a:r>
            <a:r>
              <a:rPr lang="fr-FR" dirty="0" err="1"/>
              <a:t>lacinia</a:t>
            </a:r>
            <a:r>
              <a:rPr lang="fr-FR" dirty="0"/>
              <a:t> </a:t>
            </a:r>
            <a:r>
              <a:rPr lang="fr-FR" dirty="0" err="1"/>
              <a:t>placerat</a:t>
            </a:r>
            <a:r>
              <a:rPr lang="fr-FR" dirty="0"/>
              <a:t>. </a:t>
            </a:r>
          </a:p>
        </p:txBody>
      </p:sp>
    </p:spTree>
    <p:extLst>
      <p:ext uri="{BB962C8B-B14F-4D97-AF65-F5344CB8AC3E}">
        <p14:creationId xmlns:p14="http://schemas.microsoft.com/office/powerpoint/2010/main" val="369324114"/>
      </p:ext>
    </p:extLst>
  </p:cSld>
  <p:clrMapOvr>
    <a:masterClrMapping/>
  </p:clrMapOvr>
  <p:transition>
    <p:fade/>
  </p:transition>
  <p:extLst>
    <p:ext uri="{DCECCB84-F9BA-43D5-87BE-67443E8EF086}">
      <p15:sldGuideLst xmlns:p15="http://schemas.microsoft.com/office/powerpoint/2012/main">
        <p15:guide id="1" pos="5579">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HAPTER">
    <p:bg>
      <p:bgPr>
        <a:solidFill>
          <a:schemeClr val="bg1"/>
        </a:solidFill>
        <a:effectLst/>
      </p:bgPr>
    </p:bg>
    <p:spTree>
      <p:nvGrpSpPr>
        <p:cNvPr id="1" name=""/>
        <p:cNvGrpSpPr/>
        <p:nvPr/>
      </p:nvGrpSpPr>
      <p:grpSpPr>
        <a:xfrm>
          <a:off x="0" y="0"/>
          <a:ext cx="0" cy="0"/>
          <a:chOff x="0" y="0"/>
          <a:chExt cx="0" cy="0"/>
        </a:xfrm>
      </p:grpSpPr>
      <p:sp>
        <p:nvSpPr>
          <p:cNvPr id="26" name="Espace réservé pour une image  11">
            <a:extLst>
              <a:ext uri="{FF2B5EF4-FFF2-40B4-BE49-F238E27FC236}">
                <a16:creationId xmlns:a16="http://schemas.microsoft.com/office/drawing/2014/main" id="{EBB2A290-80EC-4D41-AB7F-4A0708C532AB}"/>
              </a:ext>
            </a:extLst>
          </p:cNvPr>
          <p:cNvSpPr>
            <a:spLocks noGrp="1"/>
          </p:cNvSpPr>
          <p:nvPr>
            <p:ph type="pic" sz="quarter" idx="22"/>
          </p:nvPr>
        </p:nvSpPr>
        <p:spPr>
          <a:xfrm>
            <a:off x="1" y="0"/>
            <a:ext cx="3651142" cy="5145088"/>
          </a:xfrm>
          <a:prstGeom prst="rect">
            <a:avLst/>
          </a:prstGeom>
        </p:spPr>
        <p:txBody>
          <a:bodyPr/>
          <a:lstStyle>
            <a:lvl1pPr marL="0" indent="0">
              <a:buNone/>
              <a:defRPr/>
            </a:lvl1pPr>
          </a:lstStyle>
          <a:p>
            <a:endParaRPr lang="fr-FR"/>
          </a:p>
        </p:txBody>
      </p:sp>
      <p:sp>
        <p:nvSpPr>
          <p:cNvPr id="8" name="Espace réservé du texte 7">
            <a:extLst>
              <a:ext uri="{FF2B5EF4-FFF2-40B4-BE49-F238E27FC236}">
                <a16:creationId xmlns:a16="http://schemas.microsoft.com/office/drawing/2014/main" id="{99D89894-D0E9-4EC0-9E26-DD5A1B2E5E57}"/>
              </a:ext>
            </a:extLst>
          </p:cNvPr>
          <p:cNvSpPr>
            <a:spLocks noGrp="1"/>
          </p:cNvSpPr>
          <p:nvPr>
            <p:ph type="body" sz="quarter" idx="10" hasCustomPrompt="1"/>
          </p:nvPr>
        </p:nvSpPr>
        <p:spPr>
          <a:xfrm>
            <a:off x="4104655" y="1767832"/>
            <a:ext cx="3359385" cy="1693359"/>
          </a:xfrm>
          <a:prstGeom prst="rect">
            <a:avLst/>
          </a:prstGeom>
        </p:spPr>
        <p:txBody>
          <a:bodyPr lIns="0" anchor="ctr" anchorCtr="0">
            <a:noAutofit/>
          </a:bodyPr>
          <a:lstStyle>
            <a:lvl1pPr marL="0" indent="0" algn="l">
              <a:lnSpc>
                <a:spcPct val="90000"/>
              </a:lnSpc>
              <a:spcBef>
                <a:spcPts val="0"/>
              </a:spcBef>
              <a:buNone/>
              <a:defRPr sz="2600" b="1">
                <a:solidFill>
                  <a:schemeClr val="accent2"/>
                </a:solidFill>
                <a:latin typeface="+mj-lt"/>
              </a:defRPr>
            </a:lvl1pPr>
            <a:lvl2pPr marL="184286" indent="0">
              <a:buNone/>
              <a:defRPr>
                <a:latin typeface="+mn-lt"/>
              </a:defRPr>
            </a:lvl2pPr>
            <a:lvl3pPr marL="343152" indent="0">
              <a:buNone/>
              <a:defRPr>
                <a:latin typeface="+mn-lt"/>
              </a:defRPr>
            </a:lvl3pPr>
            <a:lvl4pPr marL="1372595" indent="0">
              <a:buNone/>
              <a:defRPr>
                <a:latin typeface="+mn-lt"/>
              </a:defRPr>
            </a:lvl4pPr>
            <a:lvl5pPr marL="1830123" indent="0">
              <a:buNone/>
              <a:defRPr>
                <a:latin typeface="+mn-lt"/>
              </a:defRPr>
            </a:lvl5pPr>
          </a:lstStyle>
          <a:p>
            <a:pPr lvl="0"/>
            <a:r>
              <a:rPr lang="da-DK" dirty="0"/>
              <a:t>Lorem ipsum</a:t>
            </a:r>
            <a:br>
              <a:rPr lang="da-DK" dirty="0"/>
            </a:br>
            <a:r>
              <a:rPr lang="da-DK" dirty="0"/>
              <a:t>dolor sit amet</a:t>
            </a:r>
            <a:endParaRPr lang="fr-FR" dirty="0"/>
          </a:p>
        </p:txBody>
      </p:sp>
      <p:sp>
        <p:nvSpPr>
          <p:cNvPr id="13" name="Espace réservé du texte 3">
            <a:extLst>
              <a:ext uri="{FF2B5EF4-FFF2-40B4-BE49-F238E27FC236}">
                <a16:creationId xmlns:a16="http://schemas.microsoft.com/office/drawing/2014/main" id="{D575B653-E75E-4D6F-B409-9D8F0B51435D}"/>
              </a:ext>
            </a:extLst>
          </p:cNvPr>
          <p:cNvSpPr>
            <a:spLocks noGrp="1"/>
          </p:cNvSpPr>
          <p:nvPr>
            <p:ph type="body" sz="quarter" idx="13" hasCustomPrompt="1"/>
          </p:nvPr>
        </p:nvSpPr>
        <p:spPr>
          <a:xfrm>
            <a:off x="4104655" y="1172722"/>
            <a:ext cx="3359386" cy="511175"/>
          </a:xfrm>
          <a:prstGeom prst="rect">
            <a:avLst/>
          </a:prstGeom>
        </p:spPr>
        <p:txBody>
          <a:bodyPr lIns="0" anchor="b" anchorCtr="0"/>
          <a:lstStyle>
            <a:lvl1pPr marL="0" indent="0" algn="l">
              <a:buNone/>
              <a:defRPr sz="2000">
                <a:solidFill>
                  <a:schemeClr val="accent5"/>
                </a:solidFill>
              </a:defRPr>
            </a:lvl1pPr>
            <a:lvl2pPr marL="184286" indent="0" algn="ctr">
              <a:buNone/>
              <a:defRPr>
                <a:solidFill>
                  <a:schemeClr val="tx1"/>
                </a:solidFill>
              </a:defRPr>
            </a:lvl2pPr>
            <a:lvl3pPr marL="343152" indent="0" algn="ctr">
              <a:buNone/>
              <a:defRPr>
                <a:solidFill>
                  <a:schemeClr val="tx1"/>
                </a:solidFill>
              </a:defRPr>
            </a:lvl3pPr>
            <a:lvl4pPr marL="1372595" indent="0" algn="ctr">
              <a:buNone/>
              <a:defRPr>
                <a:solidFill>
                  <a:schemeClr val="tx1"/>
                </a:solidFill>
              </a:defRPr>
            </a:lvl4pPr>
            <a:lvl5pPr marL="1830123" indent="0" algn="ctr">
              <a:buNone/>
              <a:defRPr>
                <a:solidFill>
                  <a:schemeClr val="tx1"/>
                </a:solidFill>
              </a:defRPr>
            </a:lvl5pPr>
          </a:lstStyle>
          <a:p>
            <a:pPr lvl="0"/>
            <a:r>
              <a:rPr lang="fr-FR" err="1"/>
              <a:t>Chapter</a:t>
            </a:r>
            <a:r>
              <a:rPr lang="fr-FR"/>
              <a:t> 01</a:t>
            </a:r>
          </a:p>
        </p:txBody>
      </p:sp>
      <p:pic>
        <p:nvPicPr>
          <p:cNvPr id="9" name="Image 8">
            <a:extLst>
              <a:ext uri="{FF2B5EF4-FFF2-40B4-BE49-F238E27FC236}">
                <a16:creationId xmlns:a16="http://schemas.microsoft.com/office/drawing/2014/main" id="{845DF7EE-7BCF-4102-B7A8-B8F30BEEB49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037563" y="4837246"/>
            <a:ext cx="817635" cy="173146"/>
          </a:xfrm>
          <a:prstGeom prst="rect">
            <a:avLst/>
          </a:prstGeom>
          <a:noFill/>
        </p:spPr>
      </p:pic>
      <p:grpSp>
        <p:nvGrpSpPr>
          <p:cNvPr id="16" name="Groupe 15">
            <a:extLst>
              <a:ext uri="{FF2B5EF4-FFF2-40B4-BE49-F238E27FC236}">
                <a16:creationId xmlns:a16="http://schemas.microsoft.com/office/drawing/2014/main" id="{5D6F8FA4-48E5-21EC-199A-43C0B70F4374}"/>
              </a:ext>
            </a:extLst>
          </p:cNvPr>
          <p:cNvGrpSpPr/>
          <p:nvPr userDrawn="1"/>
        </p:nvGrpSpPr>
        <p:grpSpPr>
          <a:xfrm>
            <a:off x="4104655" y="3616857"/>
            <a:ext cx="995611" cy="72008"/>
            <a:chOff x="479376" y="980728"/>
            <a:chExt cx="995611" cy="72008"/>
          </a:xfrm>
        </p:grpSpPr>
        <p:cxnSp>
          <p:nvCxnSpPr>
            <p:cNvPr id="17" name="Connecteur droit 16">
              <a:extLst>
                <a:ext uri="{FF2B5EF4-FFF2-40B4-BE49-F238E27FC236}">
                  <a16:creationId xmlns:a16="http://schemas.microsoft.com/office/drawing/2014/main" id="{9D1B0D41-C458-FEE5-0B93-12C4E225C583}"/>
                </a:ext>
              </a:extLst>
            </p:cNvPr>
            <p:cNvCxnSpPr>
              <a:cxnSpLocks/>
            </p:cNvCxnSpPr>
            <p:nvPr userDrawn="1"/>
          </p:nvCxnSpPr>
          <p:spPr>
            <a:xfrm>
              <a:off x="479376" y="1047118"/>
              <a:ext cx="995611" cy="0"/>
            </a:xfrm>
            <a:prstGeom prst="line">
              <a:avLst/>
            </a:prstGeom>
            <a:noFill/>
            <a:ln w="12700" cap="flat" cmpd="sng" algn="ctr">
              <a:solidFill>
                <a:schemeClr val="accent4"/>
              </a:solidFill>
              <a:prstDash val="solid"/>
              <a:miter lim="800000"/>
            </a:ln>
            <a:effectLst/>
          </p:spPr>
        </p:cxnSp>
        <p:sp>
          <p:nvSpPr>
            <p:cNvPr id="18" name="Rectangle 17">
              <a:extLst>
                <a:ext uri="{FF2B5EF4-FFF2-40B4-BE49-F238E27FC236}">
                  <a16:creationId xmlns:a16="http://schemas.microsoft.com/office/drawing/2014/main" id="{C2BF881F-F4F9-28B8-D517-60C2B4FC0349}"/>
                </a:ext>
              </a:extLst>
            </p:cNvPr>
            <p:cNvSpPr/>
            <p:nvPr userDrawn="1"/>
          </p:nvSpPr>
          <p:spPr>
            <a:xfrm>
              <a:off x="479376" y="980728"/>
              <a:ext cx="504056" cy="72008"/>
            </a:xfrm>
            <a:prstGeom prst="rect">
              <a:avLst/>
            </a:prstGeom>
            <a:gradFill>
              <a:gsLst>
                <a:gs pos="0">
                  <a:schemeClr val="accent5"/>
                </a:gs>
                <a:gs pos="100000">
                  <a:schemeClr val="accent4"/>
                </a:gs>
              </a:gsLst>
              <a:lin ang="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Segoe UI"/>
                <a:ea typeface="+mn-ea"/>
                <a:cs typeface="+mn-cs"/>
              </a:endParaRPr>
            </a:p>
          </p:txBody>
        </p:sp>
      </p:grpSp>
    </p:spTree>
    <p:extLst>
      <p:ext uri="{BB962C8B-B14F-4D97-AF65-F5344CB8AC3E}">
        <p14:creationId xmlns:p14="http://schemas.microsoft.com/office/powerpoint/2010/main" val="4101366793"/>
      </p:ext>
    </p:extLst>
  </p:cSld>
  <p:clrMapOvr>
    <a:masterClrMapping/>
  </p:clrMapOvr>
  <p:transition>
    <p:fade/>
  </p:transition>
  <p:extLst>
    <p:ext uri="{DCECCB84-F9BA-43D5-87BE-67443E8EF086}">
      <p15:sldGuideLst xmlns:p15="http://schemas.microsoft.com/office/powerpoint/2012/main">
        <p15:guide id="1" pos="5579">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_Whi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B5E11D-EF93-41A8-A600-0E2A21B23E4D}"/>
              </a:ext>
            </a:extLst>
          </p:cNvPr>
          <p:cNvSpPr>
            <a:spLocks noGrp="1"/>
          </p:cNvSpPr>
          <p:nvPr>
            <p:ph type="title" hasCustomPrompt="1"/>
          </p:nvPr>
        </p:nvSpPr>
        <p:spPr/>
        <p:txBody>
          <a:bodyPr/>
          <a:lstStyle/>
          <a:p>
            <a:r>
              <a:rPr lang="en-US" dirty="0"/>
              <a:t>Click here to add a title </a:t>
            </a:r>
            <a:endParaRPr lang="fr-FR" dirty="0"/>
          </a:p>
        </p:txBody>
      </p:sp>
      <p:sp>
        <p:nvSpPr>
          <p:cNvPr id="5" name="Espace réservé du pied de page 4">
            <a:extLst>
              <a:ext uri="{FF2B5EF4-FFF2-40B4-BE49-F238E27FC236}">
                <a16:creationId xmlns:a16="http://schemas.microsoft.com/office/drawing/2014/main" id="{D62B4ADC-2F3D-9A7B-F4CB-9D3FBC2D1510}"/>
              </a:ext>
            </a:extLst>
          </p:cNvPr>
          <p:cNvSpPr>
            <a:spLocks noGrp="1"/>
          </p:cNvSpPr>
          <p:nvPr>
            <p:ph type="ftr" sz="quarter" idx="3"/>
          </p:nvPr>
        </p:nvSpPr>
        <p:spPr>
          <a:xfrm>
            <a:off x="506983" y="4759334"/>
            <a:ext cx="6708203" cy="129416"/>
          </a:xfrm>
          <a:prstGeom prst="rect">
            <a:avLst/>
          </a:prstGeom>
        </p:spPr>
        <p:txBody>
          <a:bodyPr vert="horz" lIns="91440" tIns="45720" rIns="91440" bIns="45720" rtlCol="0" anchor="ctr"/>
          <a:lstStyle>
            <a:lvl1pPr algn="l">
              <a:defRPr sz="800">
                <a:solidFill>
                  <a:schemeClr val="bg2">
                    <a:lumMod val="60000"/>
                    <a:lumOff val="40000"/>
                  </a:schemeClr>
                </a:solidFill>
              </a:defRPr>
            </a:lvl1pPr>
          </a:lstStyle>
          <a:p>
            <a:r>
              <a:rPr lang="en-US"/>
              <a:t>Safran Reosc / The ESO 60th Anniversary</a:t>
            </a:r>
            <a:endParaRPr lang="fr-FR" dirty="0"/>
          </a:p>
        </p:txBody>
      </p:sp>
      <p:sp>
        <p:nvSpPr>
          <p:cNvPr id="6" name="Espace réservé du contenu 3">
            <a:extLst>
              <a:ext uri="{FF2B5EF4-FFF2-40B4-BE49-F238E27FC236}">
                <a16:creationId xmlns:a16="http://schemas.microsoft.com/office/drawing/2014/main" id="{14E6BA19-6303-EEAE-18EC-0686F94CEE20}"/>
              </a:ext>
            </a:extLst>
          </p:cNvPr>
          <p:cNvSpPr>
            <a:spLocks noGrp="1"/>
          </p:cNvSpPr>
          <p:nvPr>
            <p:ph sz="quarter" idx="11"/>
          </p:nvPr>
        </p:nvSpPr>
        <p:spPr>
          <a:xfrm>
            <a:off x="287338" y="1017589"/>
            <a:ext cx="8569325" cy="3606800"/>
          </a:xfrm>
          <a:prstGeom prst="rect">
            <a:avLst/>
          </a:prstGeom>
        </p:spPr>
        <p:txBody>
          <a:bodyPr/>
          <a:lstStyle>
            <a:lvl1pPr marL="0" indent="0">
              <a:buNone/>
              <a:defRPr>
                <a:solidFill>
                  <a:schemeClr val="bg1"/>
                </a:solidFill>
              </a:defRPr>
            </a:lvl1pPr>
          </a:lstStyle>
          <a:p>
            <a:pPr lvl="0"/>
            <a:endParaRPr lang="fr-FR" dirty="0"/>
          </a:p>
        </p:txBody>
      </p:sp>
    </p:spTree>
    <p:extLst>
      <p:ext uri="{BB962C8B-B14F-4D97-AF65-F5344CB8AC3E}">
        <p14:creationId xmlns:p14="http://schemas.microsoft.com/office/powerpoint/2010/main" val="1706603803"/>
      </p:ext>
    </p:extLst>
  </p:cSld>
  <p:clrMapOvr>
    <a:masterClrMapping/>
  </p:clrMapOvr>
  <p:transition>
    <p:fade/>
  </p:transition>
  <p:extLst>
    <p:ext uri="{DCECCB84-F9BA-43D5-87BE-67443E8EF086}">
      <p15:sldGuideLst xmlns:p15="http://schemas.microsoft.com/office/powerpoint/2012/main">
        <p15:guide id="1" pos="5579"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_TEXT_White">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B9C1BD4-2402-4571-9F04-505A7FE75AF9}"/>
              </a:ext>
            </a:extLst>
          </p:cNvPr>
          <p:cNvSpPr>
            <a:spLocks noGrp="1"/>
          </p:cNvSpPr>
          <p:nvPr>
            <p:ph type="body" sz="quarter" idx="10" hasCustomPrompt="1"/>
          </p:nvPr>
        </p:nvSpPr>
        <p:spPr>
          <a:xfrm>
            <a:off x="287338" y="1017588"/>
            <a:ext cx="8569324" cy="3606800"/>
          </a:xfrm>
          <a:prstGeom prst="rect">
            <a:avLst/>
          </a:prstGeom>
        </p:spPr>
        <p:txBody>
          <a:bodyPr/>
          <a:lstStyle>
            <a:lvl1pPr>
              <a:lnSpc>
                <a:spcPct val="90000"/>
              </a:lnSpc>
              <a:spcBef>
                <a:spcPts val="800"/>
              </a:spcBef>
              <a:buClr>
                <a:srgbClr val="2CC84D"/>
              </a:buClr>
              <a:defRPr sz="1600" b="1">
                <a:solidFill>
                  <a:schemeClr val="accent2"/>
                </a:solidFill>
              </a:defRPr>
            </a:lvl1pPr>
            <a:lvl2pPr marL="355736" indent="-171450">
              <a:lnSpc>
                <a:spcPct val="90000"/>
              </a:lnSpc>
              <a:spcBef>
                <a:spcPts val="400"/>
              </a:spcBef>
              <a:buClr>
                <a:srgbClr val="2CC84D"/>
              </a:buClr>
              <a:buFont typeface="Wingdings" panose="05000000000000000000" pitchFamily="2" charset="2"/>
              <a:buChar char="§"/>
              <a:tabLst/>
              <a:defRPr sz="1400">
                <a:solidFill>
                  <a:schemeClr val="accent2"/>
                </a:solidFill>
              </a:defRPr>
            </a:lvl2pPr>
            <a:lvl3pPr marL="533400" indent="-171450">
              <a:lnSpc>
                <a:spcPct val="90000"/>
              </a:lnSpc>
              <a:spcBef>
                <a:spcPts val="400"/>
              </a:spcBef>
              <a:buClr>
                <a:srgbClr val="2CC84D"/>
              </a:buClr>
              <a:buFont typeface="Wingdings" panose="05000000000000000000" pitchFamily="2" charset="2"/>
              <a:buChar char="§"/>
              <a:tabLst/>
              <a:defRPr sz="1200">
                <a:solidFill>
                  <a:schemeClr val="accent2"/>
                </a:solidFill>
              </a:defRPr>
            </a:lvl3pPr>
            <a:lvl4pPr marL="714375"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4pPr>
            <a:lvl5pPr marL="895350"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5pPr>
          </a:lstStyle>
          <a:p>
            <a:pPr lvl="0"/>
            <a:r>
              <a:rPr lang="en-US" dirty="0"/>
              <a:t>Click here to add text </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p:txBody>
      </p:sp>
      <p:sp>
        <p:nvSpPr>
          <p:cNvPr id="2" name="Titre 1">
            <a:extLst>
              <a:ext uri="{FF2B5EF4-FFF2-40B4-BE49-F238E27FC236}">
                <a16:creationId xmlns:a16="http://schemas.microsoft.com/office/drawing/2014/main" id="{02DE2A36-88EC-4A13-9346-E7A65DB242CD}"/>
              </a:ext>
            </a:extLst>
          </p:cNvPr>
          <p:cNvSpPr>
            <a:spLocks noGrp="1"/>
          </p:cNvSpPr>
          <p:nvPr>
            <p:ph type="title" hasCustomPrompt="1"/>
          </p:nvPr>
        </p:nvSpPr>
        <p:spPr/>
        <p:txBody>
          <a:bodyPr/>
          <a:lstStyle/>
          <a:p>
            <a:r>
              <a:rPr lang="en-US" dirty="0"/>
              <a:t>Click here to add a title </a:t>
            </a:r>
            <a:endParaRPr lang="fr-FR" dirty="0"/>
          </a:p>
        </p:txBody>
      </p:sp>
      <p:sp>
        <p:nvSpPr>
          <p:cNvPr id="5" name="Espace réservé du pied de page 4">
            <a:extLst>
              <a:ext uri="{FF2B5EF4-FFF2-40B4-BE49-F238E27FC236}">
                <a16:creationId xmlns:a16="http://schemas.microsoft.com/office/drawing/2014/main" id="{B0607D16-1B92-3382-E419-3AFAAEAAECBB}"/>
              </a:ext>
            </a:extLst>
          </p:cNvPr>
          <p:cNvSpPr>
            <a:spLocks noGrp="1"/>
          </p:cNvSpPr>
          <p:nvPr>
            <p:ph type="ftr" sz="quarter" idx="3"/>
          </p:nvPr>
        </p:nvSpPr>
        <p:spPr>
          <a:xfrm>
            <a:off x="506983" y="4759334"/>
            <a:ext cx="6708203" cy="129416"/>
          </a:xfrm>
          <a:prstGeom prst="rect">
            <a:avLst/>
          </a:prstGeom>
        </p:spPr>
        <p:txBody>
          <a:bodyPr vert="horz" lIns="91440" tIns="45720" rIns="91440" bIns="45720" rtlCol="0" anchor="ctr"/>
          <a:lstStyle>
            <a:lvl1pPr algn="l">
              <a:defRPr sz="800">
                <a:solidFill>
                  <a:schemeClr val="bg2">
                    <a:lumMod val="60000"/>
                    <a:lumOff val="40000"/>
                  </a:schemeClr>
                </a:solidFill>
              </a:defRPr>
            </a:lvl1pPr>
          </a:lstStyle>
          <a:p>
            <a:r>
              <a:rPr lang="en-US"/>
              <a:t>Safran Reosc / The ESO 60th Anniversary</a:t>
            </a:r>
            <a:endParaRPr lang="fr-FR" dirty="0"/>
          </a:p>
        </p:txBody>
      </p:sp>
    </p:spTree>
    <p:extLst>
      <p:ext uri="{BB962C8B-B14F-4D97-AF65-F5344CB8AC3E}">
        <p14:creationId xmlns:p14="http://schemas.microsoft.com/office/powerpoint/2010/main" val="2007783175"/>
      </p:ext>
    </p:extLst>
  </p:cSld>
  <p:clrMapOvr>
    <a:masterClrMapping/>
  </p:clrMapOvr>
  <p:transition>
    <p:fade/>
  </p:transition>
  <p:extLst>
    <p:ext uri="{DCECCB84-F9BA-43D5-87BE-67443E8EF086}">
      <p15:sldGuideLst xmlns:p15="http://schemas.microsoft.com/office/powerpoint/2012/main">
        <p15:guide id="1" pos="5579"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_TEXTx2_White">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B9C1BD4-2402-4571-9F04-505A7FE75AF9}"/>
              </a:ext>
            </a:extLst>
          </p:cNvPr>
          <p:cNvSpPr>
            <a:spLocks noGrp="1"/>
          </p:cNvSpPr>
          <p:nvPr>
            <p:ph type="body" sz="quarter" idx="10" hasCustomPrompt="1"/>
          </p:nvPr>
        </p:nvSpPr>
        <p:spPr>
          <a:xfrm>
            <a:off x="287337" y="1017588"/>
            <a:ext cx="4219705" cy="3606800"/>
          </a:xfrm>
          <a:prstGeom prst="rect">
            <a:avLst/>
          </a:prstGeom>
        </p:spPr>
        <p:txBody>
          <a:bodyPr/>
          <a:lstStyle>
            <a:lvl1pPr>
              <a:lnSpc>
                <a:spcPct val="90000"/>
              </a:lnSpc>
              <a:spcBef>
                <a:spcPts val="800"/>
              </a:spcBef>
              <a:buClr>
                <a:srgbClr val="2CC84D"/>
              </a:buClr>
              <a:defRPr sz="1600" b="1">
                <a:solidFill>
                  <a:schemeClr val="accent2"/>
                </a:solidFill>
              </a:defRPr>
            </a:lvl1pPr>
            <a:lvl2pPr marL="355736" indent="-171450">
              <a:lnSpc>
                <a:spcPct val="90000"/>
              </a:lnSpc>
              <a:spcBef>
                <a:spcPts val="400"/>
              </a:spcBef>
              <a:buClr>
                <a:srgbClr val="2CC84D"/>
              </a:buClr>
              <a:buFont typeface="Wingdings" panose="05000000000000000000" pitchFamily="2" charset="2"/>
              <a:buChar char="§"/>
              <a:tabLst/>
              <a:defRPr sz="1400">
                <a:solidFill>
                  <a:schemeClr val="accent2"/>
                </a:solidFill>
              </a:defRPr>
            </a:lvl2pPr>
            <a:lvl3pPr marL="533400" indent="-171450">
              <a:lnSpc>
                <a:spcPct val="90000"/>
              </a:lnSpc>
              <a:spcBef>
                <a:spcPts val="400"/>
              </a:spcBef>
              <a:buClr>
                <a:srgbClr val="2CC84D"/>
              </a:buClr>
              <a:buFont typeface="Wingdings" panose="05000000000000000000" pitchFamily="2" charset="2"/>
              <a:buChar char="§"/>
              <a:tabLst/>
              <a:defRPr sz="1200">
                <a:solidFill>
                  <a:schemeClr val="accent2"/>
                </a:solidFill>
              </a:defRPr>
            </a:lvl3pPr>
            <a:lvl4pPr marL="714375"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4pPr>
            <a:lvl5pPr marL="895350"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5pPr>
          </a:lstStyle>
          <a:p>
            <a:pPr lvl="0"/>
            <a:r>
              <a:rPr lang="en-US" dirty="0"/>
              <a:t>Click here to add text </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p:txBody>
      </p:sp>
      <p:sp>
        <p:nvSpPr>
          <p:cNvPr id="2" name="Titre 1">
            <a:extLst>
              <a:ext uri="{FF2B5EF4-FFF2-40B4-BE49-F238E27FC236}">
                <a16:creationId xmlns:a16="http://schemas.microsoft.com/office/drawing/2014/main" id="{A2908127-A165-46B7-B40F-9C1A61E43E31}"/>
              </a:ext>
            </a:extLst>
          </p:cNvPr>
          <p:cNvSpPr>
            <a:spLocks noGrp="1"/>
          </p:cNvSpPr>
          <p:nvPr>
            <p:ph type="title" hasCustomPrompt="1"/>
          </p:nvPr>
        </p:nvSpPr>
        <p:spPr/>
        <p:txBody>
          <a:bodyPr/>
          <a:lstStyle/>
          <a:p>
            <a:r>
              <a:rPr lang="en-US" dirty="0"/>
              <a:t>Click here to add a title </a:t>
            </a:r>
            <a:endParaRPr lang="fr-FR" dirty="0"/>
          </a:p>
        </p:txBody>
      </p:sp>
      <p:sp>
        <p:nvSpPr>
          <p:cNvPr id="9" name="Espace réservé du texte 2">
            <a:extLst>
              <a:ext uri="{FF2B5EF4-FFF2-40B4-BE49-F238E27FC236}">
                <a16:creationId xmlns:a16="http://schemas.microsoft.com/office/drawing/2014/main" id="{83B0D2BD-64EB-4133-9A53-E4F4DEB7B025}"/>
              </a:ext>
            </a:extLst>
          </p:cNvPr>
          <p:cNvSpPr>
            <a:spLocks noGrp="1"/>
          </p:cNvSpPr>
          <p:nvPr>
            <p:ph type="body" sz="quarter" idx="11" hasCustomPrompt="1"/>
          </p:nvPr>
        </p:nvSpPr>
        <p:spPr>
          <a:xfrm>
            <a:off x="4641953" y="1017588"/>
            <a:ext cx="4214709" cy="3606800"/>
          </a:xfrm>
          <a:prstGeom prst="rect">
            <a:avLst/>
          </a:prstGeom>
        </p:spPr>
        <p:txBody>
          <a:bodyPr/>
          <a:lstStyle>
            <a:lvl1pPr>
              <a:lnSpc>
                <a:spcPct val="90000"/>
              </a:lnSpc>
              <a:spcBef>
                <a:spcPts val="800"/>
              </a:spcBef>
              <a:buClr>
                <a:srgbClr val="2CC84D"/>
              </a:buClr>
              <a:defRPr sz="1600" b="1">
                <a:solidFill>
                  <a:schemeClr val="accent2"/>
                </a:solidFill>
              </a:defRPr>
            </a:lvl1pPr>
            <a:lvl2pPr marL="355736" indent="-171450">
              <a:lnSpc>
                <a:spcPct val="90000"/>
              </a:lnSpc>
              <a:spcBef>
                <a:spcPts val="400"/>
              </a:spcBef>
              <a:buClr>
                <a:srgbClr val="2CC84D"/>
              </a:buClr>
              <a:buFont typeface="Wingdings" panose="05000000000000000000" pitchFamily="2" charset="2"/>
              <a:buChar char="§"/>
              <a:tabLst/>
              <a:defRPr sz="1400">
                <a:solidFill>
                  <a:schemeClr val="accent2"/>
                </a:solidFill>
              </a:defRPr>
            </a:lvl2pPr>
            <a:lvl3pPr marL="533400" indent="-171450">
              <a:lnSpc>
                <a:spcPct val="90000"/>
              </a:lnSpc>
              <a:spcBef>
                <a:spcPts val="400"/>
              </a:spcBef>
              <a:buClr>
                <a:srgbClr val="2CC84D"/>
              </a:buClr>
              <a:buFont typeface="Wingdings" panose="05000000000000000000" pitchFamily="2" charset="2"/>
              <a:buChar char="§"/>
              <a:tabLst/>
              <a:defRPr sz="1200">
                <a:solidFill>
                  <a:schemeClr val="accent2"/>
                </a:solidFill>
              </a:defRPr>
            </a:lvl3pPr>
            <a:lvl4pPr marL="714375"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4pPr>
            <a:lvl5pPr marL="895350"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5pPr>
          </a:lstStyle>
          <a:p>
            <a:pPr lvl="0"/>
            <a:r>
              <a:rPr lang="en-US" dirty="0"/>
              <a:t>Click here to add text </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p:txBody>
      </p:sp>
      <p:sp>
        <p:nvSpPr>
          <p:cNvPr id="6" name="Espace réservé du pied de page 4">
            <a:extLst>
              <a:ext uri="{FF2B5EF4-FFF2-40B4-BE49-F238E27FC236}">
                <a16:creationId xmlns:a16="http://schemas.microsoft.com/office/drawing/2014/main" id="{269925D1-628C-E93F-77A3-4DE682A3F3D9}"/>
              </a:ext>
            </a:extLst>
          </p:cNvPr>
          <p:cNvSpPr>
            <a:spLocks noGrp="1"/>
          </p:cNvSpPr>
          <p:nvPr>
            <p:ph type="ftr" sz="quarter" idx="3"/>
          </p:nvPr>
        </p:nvSpPr>
        <p:spPr>
          <a:xfrm>
            <a:off x="506983" y="4759334"/>
            <a:ext cx="6708203" cy="129416"/>
          </a:xfrm>
          <a:prstGeom prst="rect">
            <a:avLst/>
          </a:prstGeom>
        </p:spPr>
        <p:txBody>
          <a:bodyPr vert="horz" lIns="91440" tIns="45720" rIns="91440" bIns="45720" rtlCol="0" anchor="ctr"/>
          <a:lstStyle>
            <a:lvl1pPr algn="l">
              <a:defRPr sz="800">
                <a:solidFill>
                  <a:schemeClr val="bg2">
                    <a:lumMod val="60000"/>
                    <a:lumOff val="40000"/>
                  </a:schemeClr>
                </a:solidFill>
              </a:defRPr>
            </a:lvl1pPr>
          </a:lstStyle>
          <a:p>
            <a:r>
              <a:rPr lang="en-US"/>
              <a:t>Safran Reosc / The ESO 60th Anniversary</a:t>
            </a:r>
            <a:endParaRPr lang="fr-FR" dirty="0"/>
          </a:p>
        </p:txBody>
      </p:sp>
    </p:spTree>
    <p:extLst>
      <p:ext uri="{BB962C8B-B14F-4D97-AF65-F5344CB8AC3E}">
        <p14:creationId xmlns:p14="http://schemas.microsoft.com/office/powerpoint/2010/main" val="2017632554"/>
      </p:ext>
    </p:extLst>
  </p:cSld>
  <p:clrMapOvr>
    <a:masterClrMapping/>
  </p:clrMapOvr>
  <p:transition>
    <p:fade/>
  </p:transition>
  <p:extLst>
    <p:ext uri="{DCECCB84-F9BA-43D5-87BE-67443E8EF086}">
      <p15:sldGuideLst xmlns:p15="http://schemas.microsoft.com/office/powerpoint/2012/main">
        <p15:guide id="1" pos="5579"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_TEXT_Right_White">
    <p:spTree>
      <p:nvGrpSpPr>
        <p:cNvPr id="1" name=""/>
        <p:cNvGrpSpPr/>
        <p:nvPr/>
      </p:nvGrpSpPr>
      <p:grpSpPr>
        <a:xfrm>
          <a:off x="0" y="0"/>
          <a:ext cx="0" cy="0"/>
          <a:chOff x="0" y="0"/>
          <a:chExt cx="0" cy="0"/>
        </a:xfrm>
      </p:grpSpPr>
      <p:sp>
        <p:nvSpPr>
          <p:cNvPr id="7" name="Espace réservé du texte 2">
            <a:extLst>
              <a:ext uri="{FF2B5EF4-FFF2-40B4-BE49-F238E27FC236}">
                <a16:creationId xmlns:a16="http://schemas.microsoft.com/office/drawing/2014/main" id="{2BFB6794-DF54-4F15-843C-009B57583654}"/>
              </a:ext>
            </a:extLst>
          </p:cNvPr>
          <p:cNvSpPr>
            <a:spLocks noGrp="1"/>
          </p:cNvSpPr>
          <p:nvPr>
            <p:ph type="body" sz="quarter" idx="11" hasCustomPrompt="1"/>
          </p:nvPr>
        </p:nvSpPr>
        <p:spPr>
          <a:xfrm>
            <a:off x="4641953" y="1017588"/>
            <a:ext cx="4214709" cy="3606800"/>
          </a:xfrm>
          <a:prstGeom prst="rect">
            <a:avLst/>
          </a:prstGeom>
        </p:spPr>
        <p:txBody>
          <a:bodyPr/>
          <a:lstStyle>
            <a:lvl1pPr>
              <a:lnSpc>
                <a:spcPct val="90000"/>
              </a:lnSpc>
              <a:spcBef>
                <a:spcPts val="800"/>
              </a:spcBef>
              <a:buClr>
                <a:srgbClr val="2CC84D"/>
              </a:buClr>
              <a:defRPr sz="1600" b="1">
                <a:solidFill>
                  <a:schemeClr val="accent2"/>
                </a:solidFill>
              </a:defRPr>
            </a:lvl1pPr>
            <a:lvl2pPr marL="355736" indent="-171450">
              <a:lnSpc>
                <a:spcPct val="90000"/>
              </a:lnSpc>
              <a:spcBef>
                <a:spcPts val="400"/>
              </a:spcBef>
              <a:buClr>
                <a:srgbClr val="2CC84D"/>
              </a:buClr>
              <a:buFont typeface="Wingdings" panose="05000000000000000000" pitchFamily="2" charset="2"/>
              <a:buChar char="§"/>
              <a:tabLst/>
              <a:defRPr sz="1400">
                <a:solidFill>
                  <a:schemeClr val="accent2"/>
                </a:solidFill>
              </a:defRPr>
            </a:lvl2pPr>
            <a:lvl3pPr marL="533400" indent="-171450">
              <a:lnSpc>
                <a:spcPct val="90000"/>
              </a:lnSpc>
              <a:spcBef>
                <a:spcPts val="400"/>
              </a:spcBef>
              <a:buClr>
                <a:srgbClr val="2CC84D"/>
              </a:buClr>
              <a:buFont typeface="Wingdings" panose="05000000000000000000" pitchFamily="2" charset="2"/>
              <a:buChar char="§"/>
              <a:tabLst/>
              <a:defRPr sz="1200">
                <a:solidFill>
                  <a:schemeClr val="accent2"/>
                </a:solidFill>
              </a:defRPr>
            </a:lvl3pPr>
            <a:lvl4pPr marL="714375"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4pPr>
            <a:lvl5pPr marL="895350"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5pPr>
          </a:lstStyle>
          <a:p>
            <a:pPr lvl="0"/>
            <a:r>
              <a:rPr lang="en-US" dirty="0"/>
              <a:t>Click here to add text </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p:txBody>
      </p:sp>
      <p:sp>
        <p:nvSpPr>
          <p:cNvPr id="4" name="Espace réservé pour une image  3">
            <a:extLst>
              <a:ext uri="{FF2B5EF4-FFF2-40B4-BE49-F238E27FC236}">
                <a16:creationId xmlns:a16="http://schemas.microsoft.com/office/drawing/2014/main" id="{0938C6CF-C92A-455E-BDA8-BA47D4918DE7}"/>
              </a:ext>
            </a:extLst>
          </p:cNvPr>
          <p:cNvSpPr>
            <a:spLocks noGrp="1"/>
          </p:cNvSpPr>
          <p:nvPr>
            <p:ph type="pic" sz="quarter" idx="12"/>
          </p:nvPr>
        </p:nvSpPr>
        <p:spPr>
          <a:xfrm>
            <a:off x="287339" y="1017588"/>
            <a:ext cx="4214710" cy="3606800"/>
          </a:xfrm>
          <a:prstGeom prst="rect">
            <a:avLst/>
          </a:prstGeom>
        </p:spPr>
        <p:txBody>
          <a:bodyPr/>
          <a:lstStyle>
            <a:lvl1pPr marL="0" indent="0">
              <a:buNone/>
              <a:defRPr/>
            </a:lvl1pPr>
          </a:lstStyle>
          <a:p>
            <a:endParaRPr lang="fr-FR"/>
          </a:p>
        </p:txBody>
      </p:sp>
      <p:sp>
        <p:nvSpPr>
          <p:cNvPr id="2" name="Titre 1">
            <a:extLst>
              <a:ext uri="{FF2B5EF4-FFF2-40B4-BE49-F238E27FC236}">
                <a16:creationId xmlns:a16="http://schemas.microsoft.com/office/drawing/2014/main" id="{821182F8-39DD-402D-9322-090E37AF3ED0}"/>
              </a:ext>
            </a:extLst>
          </p:cNvPr>
          <p:cNvSpPr>
            <a:spLocks noGrp="1"/>
          </p:cNvSpPr>
          <p:nvPr>
            <p:ph type="title" hasCustomPrompt="1"/>
          </p:nvPr>
        </p:nvSpPr>
        <p:spPr/>
        <p:txBody>
          <a:bodyPr/>
          <a:lstStyle/>
          <a:p>
            <a:r>
              <a:rPr lang="en-US" dirty="0"/>
              <a:t>Click here to add a title </a:t>
            </a:r>
            <a:endParaRPr lang="fr-FR" dirty="0"/>
          </a:p>
        </p:txBody>
      </p:sp>
      <p:sp>
        <p:nvSpPr>
          <p:cNvPr id="8" name="Espace réservé du pied de page 4">
            <a:extLst>
              <a:ext uri="{FF2B5EF4-FFF2-40B4-BE49-F238E27FC236}">
                <a16:creationId xmlns:a16="http://schemas.microsoft.com/office/drawing/2014/main" id="{3B1F21EB-8662-8C41-3C0A-0F605CB04BF0}"/>
              </a:ext>
            </a:extLst>
          </p:cNvPr>
          <p:cNvSpPr>
            <a:spLocks noGrp="1"/>
          </p:cNvSpPr>
          <p:nvPr>
            <p:ph type="ftr" sz="quarter" idx="3"/>
          </p:nvPr>
        </p:nvSpPr>
        <p:spPr>
          <a:xfrm>
            <a:off x="506983" y="4759334"/>
            <a:ext cx="6708203" cy="129416"/>
          </a:xfrm>
          <a:prstGeom prst="rect">
            <a:avLst/>
          </a:prstGeom>
        </p:spPr>
        <p:txBody>
          <a:bodyPr vert="horz" lIns="91440" tIns="45720" rIns="91440" bIns="45720" rtlCol="0" anchor="ctr"/>
          <a:lstStyle>
            <a:lvl1pPr algn="l">
              <a:defRPr sz="800">
                <a:solidFill>
                  <a:schemeClr val="bg2">
                    <a:lumMod val="60000"/>
                    <a:lumOff val="40000"/>
                  </a:schemeClr>
                </a:solidFill>
              </a:defRPr>
            </a:lvl1pPr>
          </a:lstStyle>
          <a:p>
            <a:r>
              <a:rPr lang="en-US"/>
              <a:t>Safran Reosc / The ESO 60th Anniversary</a:t>
            </a:r>
            <a:endParaRPr lang="fr-FR" dirty="0"/>
          </a:p>
        </p:txBody>
      </p:sp>
    </p:spTree>
    <p:extLst>
      <p:ext uri="{BB962C8B-B14F-4D97-AF65-F5344CB8AC3E}">
        <p14:creationId xmlns:p14="http://schemas.microsoft.com/office/powerpoint/2010/main" val="2172704816"/>
      </p:ext>
    </p:extLst>
  </p:cSld>
  <p:clrMapOvr>
    <a:masterClrMapping/>
  </p:clrMapOvr>
  <p:transition>
    <p:fade/>
  </p:transition>
  <p:extLst>
    <p:ext uri="{DCECCB84-F9BA-43D5-87BE-67443E8EF086}">
      <p15:sldGuideLst xmlns:p15="http://schemas.microsoft.com/office/powerpoint/2012/main">
        <p15:guide id="1" pos="5579"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_TEXT_Left_White">
    <p:spTree>
      <p:nvGrpSpPr>
        <p:cNvPr id="1" name=""/>
        <p:cNvGrpSpPr/>
        <p:nvPr/>
      </p:nvGrpSpPr>
      <p:grpSpPr>
        <a:xfrm>
          <a:off x="0" y="0"/>
          <a:ext cx="0" cy="0"/>
          <a:chOff x="0" y="0"/>
          <a:chExt cx="0" cy="0"/>
        </a:xfrm>
      </p:grpSpPr>
      <p:sp>
        <p:nvSpPr>
          <p:cNvPr id="7" name="Espace réservé du texte 2">
            <a:extLst>
              <a:ext uri="{FF2B5EF4-FFF2-40B4-BE49-F238E27FC236}">
                <a16:creationId xmlns:a16="http://schemas.microsoft.com/office/drawing/2014/main" id="{2BFB6794-DF54-4F15-843C-009B57583654}"/>
              </a:ext>
            </a:extLst>
          </p:cNvPr>
          <p:cNvSpPr>
            <a:spLocks noGrp="1"/>
          </p:cNvSpPr>
          <p:nvPr>
            <p:ph type="body" sz="quarter" idx="11" hasCustomPrompt="1"/>
          </p:nvPr>
        </p:nvSpPr>
        <p:spPr>
          <a:xfrm>
            <a:off x="287336" y="1017588"/>
            <a:ext cx="4219707" cy="3606800"/>
          </a:xfrm>
          <a:prstGeom prst="rect">
            <a:avLst/>
          </a:prstGeom>
        </p:spPr>
        <p:txBody>
          <a:bodyPr/>
          <a:lstStyle>
            <a:lvl1pPr>
              <a:lnSpc>
                <a:spcPct val="90000"/>
              </a:lnSpc>
              <a:spcBef>
                <a:spcPts val="800"/>
              </a:spcBef>
              <a:buClr>
                <a:srgbClr val="2CC84D"/>
              </a:buClr>
              <a:defRPr sz="1600" b="1">
                <a:solidFill>
                  <a:schemeClr val="accent2"/>
                </a:solidFill>
              </a:defRPr>
            </a:lvl1pPr>
            <a:lvl2pPr marL="355736" indent="-171450">
              <a:lnSpc>
                <a:spcPct val="90000"/>
              </a:lnSpc>
              <a:spcBef>
                <a:spcPts val="400"/>
              </a:spcBef>
              <a:buClr>
                <a:srgbClr val="2CC84D"/>
              </a:buClr>
              <a:buFont typeface="Wingdings" panose="05000000000000000000" pitchFamily="2" charset="2"/>
              <a:buChar char="§"/>
              <a:tabLst/>
              <a:defRPr sz="1400">
                <a:solidFill>
                  <a:schemeClr val="accent2"/>
                </a:solidFill>
              </a:defRPr>
            </a:lvl2pPr>
            <a:lvl3pPr marL="533400" indent="-171450">
              <a:lnSpc>
                <a:spcPct val="90000"/>
              </a:lnSpc>
              <a:spcBef>
                <a:spcPts val="400"/>
              </a:spcBef>
              <a:buClr>
                <a:srgbClr val="2CC84D"/>
              </a:buClr>
              <a:buFont typeface="Wingdings" panose="05000000000000000000" pitchFamily="2" charset="2"/>
              <a:buChar char="§"/>
              <a:tabLst/>
              <a:defRPr sz="1200">
                <a:solidFill>
                  <a:schemeClr val="accent2"/>
                </a:solidFill>
              </a:defRPr>
            </a:lvl3pPr>
            <a:lvl4pPr marL="714375"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4pPr>
            <a:lvl5pPr marL="895350"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5pPr>
          </a:lstStyle>
          <a:p>
            <a:pPr lvl="0"/>
            <a:r>
              <a:rPr lang="en-US" dirty="0"/>
              <a:t>Click here to add text </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p:txBody>
      </p:sp>
      <p:sp>
        <p:nvSpPr>
          <p:cNvPr id="4" name="Espace réservé pour une image  3">
            <a:extLst>
              <a:ext uri="{FF2B5EF4-FFF2-40B4-BE49-F238E27FC236}">
                <a16:creationId xmlns:a16="http://schemas.microsoft.com/office/drawing/2014/main" id="{0938C6CF-C92A-455E-BDA8-BA47D4918DE7}"/>
              </a:ext>
            </a:extLst>
          </p:cNvPr>
          <p:cNvSpPr>
            <a:spLocks noGrp="1"/>
          </p:cNvSpPr>
          <p:nvPr>
            <p:ph type="pic" sz="quarter" idx="12"/>
          </p:nvPr>
        </p:nvSpPr>
        <p:spPr>
          <a:xfrm>
            <a:off x="4636960" y="1017588"/>
            <a:ext cx="4219704" cy="3606800"/>
          </a:xfrm>
          <a:prstGeom prst="rect">
            <a:avLst/>
          </a:prstGeom>
        </p:spPr>
        <p:txBody>
          <a:bodyPr/>
          <a:lstStyle>
            <a:lvl1pPr marL="0" indent="0">
              <a:buNone/>
              <a:defRPr/>
            </a:lvl1pPr>
          </a:lstStyle>
          <a:p>
            <a:endParaRPr lang="fr-FR"/>
          </a:p>
        </p:txBody>
      </p:sp>
      <p:sp>
        <p:nvSpPr>
          <p:cNvPr id="2" name="Titre 1">
            <a:extLst>
              <a:ext uri="{FF2B5EF4-FFF2-40B4-BE49-F238E27FC236}">
                <a16:creationId xmlns:a16="http://schemas.microsoft.com/office/drawing/2014/main" id="{821182F8-39DD-402D-9322-090E37AF3ED0}"/>
              </a:ext>
            </a:extLst>
          </p:cNvPr>
          <p:cNvSpPr>
            <a:spLocks noGrp="1"/>
          </p:cNvSpPr>
          <p:nvPr>
            <p:ph type="title" hasCustomPrompt="1"/>
          </p:nvPr>
        </p:nvSpPr>
        <p:spPr/>
        <p:txBody>
          <a:bodyPr/>
          <a:lstStyle/>
          <a:p>
            <a:r>
              <a:rPr lang="en-US" dirty="0"/>
              <a:t>Click here to add a title </a:t>
            </a:r>
            <a:endParaRPr lang="fr-FR" dirty="0"/>
          </a:p>
        </p:txBody>
      </p:sp>
      <p:sp>
        <p:nvSpPr>
          <p:cNvPr id="6" name="Espace réservé du pied de page 4">
            <a:extLst>
              <a:ext uri="{FF2B5EF4-FFF2-40B4-BE49-F238E27FC236}">
                <a16:creationId xmlns:a16="http://schemas.microsoft.com/office/drawing/2014/main" id="{70F129C2-FC0F-5D79-D2F5-A76CFCFB2E10}"/>
              </a:ext>
            </a:extLst>
          </p:cNvPr>
          <p:cNvSpPr>
            <a:spLocks noGrp="1"/>
          </p:cNvSpPr>
          <p:nvPr>
            <p:ph type="ftr" sz="quarter" idx="3"/>
          </p:nvPr>
        </p:nvSpPr>
        <p:spPr>
          <a:xfrm>
            <a:off x="506983" y="4759334"/>
            <a:ext cx="6708203" cy="129416"/>
          </a:xfrm>
          <a:prstGeom prst="rect">
            <a:avLst/>
          </a:prstGeom>
        </p:spPr>
        <p:txBody>
          <a:bodyPr vert="horz" lIns="91440" tIns="45720" rIns="91440" bIns="45720" rtlCol="0" anchor="ctr"/>
          <a:lstStyle>
            <a:lvl1pPr algn="l">
              <a:defRPr sz="800">
                <a:solidFill>
                  <a:schemeClr val="bg2">
                    <a:lumMod val="60000"/>
                    <a:lumOff val="40000"/>
                  </a:schemeClr>
                </a:solidFill>
              </a:defRPr>
            </a:lvl1pPr>
          </a:lstStyle>
          <a:p>
            <a:r>
              <a:rPr lang="en-US"/>
              <a:t>Safran Reosc / The ESO 60th Anniversary</a:t>
            </a:r>
            <a:endParaRPr lang="fr-FR" dirty="0"/>
          </a:p>
        </p:txBody>
      </p:sp>
    </p:spTree>
    <p:extLst>
      <p:ext uri="{BB962C8B-B14F-4D97-AF65-F5344CB8AC3E}">
        <p14:creationId xmlns:p14="http://schemas.microsoft.com/office/powerpoint/2010/main" val="688375604"/>
      </p:ext>
    </p:extLst>
  </p:cSld>
  <p:clrMapOvr>
    <a:masterClrMapping/>
  </p:clrMapOvr>
  <p:transition>
    <p:fade/>
  </p:transition>
  <p:extLst>
    <p:ext uri="{DCECCB84-F9BA-43D5-87BE-67443E8EF086}">
      <p15:sldGuideLst xmlns:p15="http://schemas.microsoft.com/office/powerpoint/2012/main">
        <p15:guide id="1" pos="5579"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_2xLINES_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D7926FA-4C37-4337-A48F-C1E3BB67A08D}"/>
              </a:ext>
            </a:extLst>
          </p:cNvPr>
          <p:cNvSpPr/>
          <p:nvPr userDrawn="1"/>
        </p:nvSpPr>
        <p:spPr>
          <a:xfrm>
            <a:off x="140677" y="600222"/>
            <a:ext cx="1350498" cy="248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881F32DB-A6B7-4BE6-8D7A-C2FD926E1203}"/>
              </a:ext>
            </a:extLst>
          </p:cNvPr>
          <p:cNvSpPr>
            <a:spLocks noGrp="1"/>
          </p:cNvSpPr>
          <p:nvPr>
            <p:ph type="title" hasCustomPrompt="1"/>
          </p:nvPr>
        </p:nvSpPr>
        <p:spPr>
          <a:xfrm>
            <a:off x="182784" y="211016"/>
            <a:ext cx="8556653" cy="721402"/>
          </a:xfrm>
        </p:spPr>
        <p:txBody>
          <a:bodyPr/>
          <a:lstStyle>
            <a:lvl1pPr>
              <a:lnSpc>
                <a:spcPct val="90000"/>
              </a:lnSpc>
              <a:defRPr/>
            </a:lvl1pPr>
          </a:lstStyle>
          <a:p>
            <a:r>
              <a:rPr lang="en-US" dirty="0"/>
              <a:t>Click here </a:t>
            </a:r>
            <a:br>
              <a:rPr lang="en-US" dirty="0"/>
            </a:br>
            <a:r>
              <a:rPr lang="en-US" dirty="0"/>
              <a:t>to add a title </a:t>
            </a:r>
            <a:endParaRPr lang="fr-FR" dirty="0"/>
          </a:p>
        </p:txBody>
      </p:sp>
      <p:sp>
        <p:nvSpPr>
          <p:cNvPr id="8" name="Espace réservé du pied de page 4">
            <a:extLst>
              <a:ext uri="{FF2B5EF4-FFF2-40B4-BE49-F238E27FC236}">
                <a16:creationId xmlns:a16="http://schemas.microsoft.com/office/drawing/2014/main" id="{79525850-0777-A6EE-F419-D78308D93009}"/>
              </a:ext>
            </a:extLst>
          </p:cNvPr>
          <p:cNvSpPr>
            <a:spLocks noGrp="1"/>
          </p:cNvSpPr>
          <p:nvPr>
            <p:ph type="ftr" sz="quarter" idx="3"/>
          </p:nvPr>
        </p:nvSpPr>
        <p:spPr>
          <a:xfrm>
            <a:off x="506983" y="4759334"/>
            <a:ext cx="6708203" cy="129416"/>
          </a:xfrm>
          <a:prstGeom prst="rect">
            <a:avLst/>
          </a:prstGeom>
        </p:spPr>
        <p:txBody>
          <a:bodyPr vert="horz" lIns="91440" tIns="45720" rIns="91440" bIns="45720" rtlCol="0" anchor="ctr"/>
          <a:lstStyle>
            <a:lvl1pPr algn="l">
              <a:defRPr sz="800">
                <a:solidFill>
                  <a:schemeClr val="bg2">
                    <a:lumMod val="60000"/>
                    <a:lumOff val="40000"/>
                  </a:schemeClr>
                </a:solidFill>
              </a:defRPr>
            </a:lvl1pPr>
          </a:lstStyle>
          <a:p>
            <a:r>
              <a:rPr lang="en-US"/>
              <a:t>Safran Reosc / The ESO 60th Anniversary</a:t>
            </a:r>
            <a:endParaRPr lang="fr-FR" dirty="0"/>
          </a:p>
        </p:txBody>
      </p:sp>
      <p:sp>
        <p:nvSpPr>
          <p:cNvPr id="9" name="Espace réservé du contenu 3">
            <a:extLst>
              <a:ext uri="{FF2B5EF4-FFF2-40B4-BE49-F238E27FC236}">
                <a16:creationId xmlns:a16="http://schemas.microsoft.com/office/drawing/2014/main" id="{DED92A21-7615-5B0C-FC17-42FF930E9258}"/>
              </a:ext>
            </a:extLst>
          </p:cNvPr>
          <p:cNvSpPr>
            <a:spLocks noGrp="1"/>
          </p:cNvSpPr>
          <p:nvPr>
            <p:ph sz="quarter" idx="11"/>
          </p:nvPr>
        </p:nvSpPr>
        <p:spPr>
          <a:xfrm>
            <a:off x="287338" y="1309965"/>
            <a:ext cx="8569325" cy="3314423"/>
          </a:xfrm>
          <a:prstGeom prst="rect">
            <a:avLst/>
          </a:prstGeom>
        </p:spPr>
        <p:txBody>
          <a:bodyPr/>
          <a:lstStyle>
            <a:lvl1pPr marL="0" indent="0">
              <a:buNone/>
              <a:defRPr>
                <a:solidFill>
                  <a:schemeClr val="bg1"/>
                </a:solidFill>
              </a:defRPr>
            </a:lvl1pPr>
          </a:lstStyle>
          <a:p>
            <a:pPr lvl="0"/>
            <a:endParaRPr lang="fr-FR" dirty="0"/>
          </a:p>
        </p:txBody>
      </p:sp>
      <p:grpSp>
        <p:nvGrpSpPr>
          <p:cNvPr id="13" name="Groupe 12">
            <a:extLst>
              <a:ext uri="{FF2B5EF4-FFF2-40B4-BE49-F238E27FC236}">
                <a16:creationId xmlns:a16="http://schemas.microsoft.com/office/drawing/2014/main" id="{178FCA4F-E18D-9D7D-E0DF-968E3B4AEBFE}"/>
              </a:ext>
            </a:extLst>
          </p:cNvPr>
          <p:cNvGrpSpPr/>
          <p:nvPr userDrawn="1"/>
        </p:nvGrpSpPr>
        <p:grpSpPr>
          <a:xfrm>
            <a:off x="295226" y="994644"/>
            <a:ext cx="995611" cy="72008"/>
            <a:chOff x="479376" y="980728"/>
            <a:chExt cx="995611" cy="72008"/>
          </a:xfrm>
        </p:grpSpPr>
        <p:cxnSp>
          <p:nvCxnSpPr>
            <p:cNvPr id="14" name="Connecteur droit 13">
              <a:extLst>
                <a:ext uri="{FF2B5EF4-FFF2-40B4-BE49-F238E27FC236}">
                  <a16:creationId xmlns:a16="http://schemas.microsoft.com/office/drawing/2014/main" id="{E2017E76-C275-4BBF-5E59-505AEEA5B969}"/>
                </a:ext>
              </a:extLst>
            </p:cNvPr>
            <p:cNvCxnSpPr>
              <a:cxnSpLocks/>
            </p:cNvCxnSpPr>
            <p:nvPr userDrawn="1"/>
          </p:nvCxnSpPr>
          <p:spPr>
            <a:xfrm>
              <a:off x="479376" y="1047118"/>
              <a:ext cx="995611" cy="0"/>
            </a:xfrm>
            <a:prstGeom prst="line">
              <a:avLst/>
            </a:prstGeom>
            <a:noFill/>
            <a:ln w="12700" cap="flat" cmpd="sng" algn="ctr">
              <a:solidFill>
                <a:srgbClr val="00491E"/>
              </a:solidFill>
              <a:prstDash val="solid"/>
              <a:miter lim="800000"/>
            </a:ln>
            <a:effectLst/>
          </p:spPr>
        </p:cxnSp>
        <p:sp>
          <p:nvSpPr>
            <p:cNvPr id="15" name="Rectangle 14">
              <a:extLst>
                <a:ext uri="{FF2B5EF4-FFF2-40B4-BE49-F238E27FC236}">
                  <a16:creationId xmlns:a16="http://schemas.microsoft.com/office/drawing/2014/main" id="{82CA7DEA-163D-1246-8A27-AB85BABA120F}"/>
                </a:ext>
              </a:extLst>
            </p:cNvPr>
            <p:cNvSpPr/>
            <p:nvPr userDrawn="1"/>
          </p:nvSpPr>
          <p:spPr>
            <a:xfrm>
              <a:off x="479376" y="980728"/>
              <a:ext cx="504056" cy="72008"/>
            </a:xfrm>
            <a:prstGeom prst="rect">
              <a:avLst/>
            </a:prstGeom>
            <a:gradFill>
              <a:gsLst>
                <a:gs pos="0">
                  <a:srgbClr val="2CC84D"/>
                </a:gs>
                <a:gs pos="100000">
                  <a:srgbClr val="00491E"/>
                </a:gs>
              </a:gsLst>
              <a:lin ang="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Segoe UI"/>
                <a:ea typeface="+mn-ea"/>
                <a:cs typeface="+mn-cs"/>
              </a:endParaRPr>
            </a:p>
          </p:txBody>
        </p:sp>
      </p:grpSp>
    </p:spTree>
    <p:extLst>
      <p:ext uri="{BB962C8B-B14F-4D97-AF65-F5344CB8AC3E}">
        <p14:creationId xmlns:p14="http://schemas.microsoft.com/office/powerpoint/2010/main" val="1543084884"/>
      </p:ext>
    </p:extLst>
  </p:cSld>
  <p:clrMapOvr>
    <a:masterClrMapping/>
  </p:clrMapOvr>
  <p:transition>
    <p:fade/>
  </p:transition>
  <p:extLst>
    <p:ext uri="{DCECCB84-F9BA-43D5-87BE-67443E8EF086}">
      <p15:sldGuideLst xmlns:p15="http://schemas.microsoft.com/office/powerpoint/2012/main">
        <p15:guide id="1" pos="557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HAPTER">
    <p:bg>
      <p:bgPr>
        <a:solidFill>
          <a:schemeClr val="bg1"/>
        </a:solidFill>
        <a:effectLst/>
      </p:bgPr>
    </p:bg>
    <p:spTree>
      <p:nvGrpSpPr>
        <p:cNvPr id="1" name=""/>
        <p:cNvGrpSpPr/>
        <p:nvPr/>
      </p:nvGrpSpPr>
      <p:grpSpPr>
        <a:xfrm>
          <a:off x="0" y="0"/>
          <a:ext cx="0" cy="0"/>
          <a:chOff x="0" y="0"/>
          <a:chExt cx="0" cy="0"/>
        </a:xfrm>
      </p:grpSpPr>
      <p:sp>
        <p:nvSpPr>
          <p:cNvPr id="26" name="Espace réservé pour une image  11">
            <a:extLst>
              <a:ext uri="{FF2B5EF4-FFF2-40B4-BE49-F238E27FC236}">
                <a16:creationId xmlns:a16="http://schemas.microsoft.com/office/drawing/2014/main" id="{EBB2A290-80EC-4D41-AB7F-4A0708C532AB}"/>
              </a:ext>
            </a:extLst>
          </p:cNvPr>
          <p:cNvSpPr>
            <a:spLocks noGrp="1"/>
          </p:cNvSpPr>
          <p:nvPr>
            <p:ph type="pic" sz="quarter" idx="22"/>
          </p:nvPr>
        </p:nvSpPr>
        <p:spPr>
          <a:xfrm>
            <a:off x="1" y="0"/>
            <a:ext cx="3651142" cy="5145088"/>
          </a:xfrm>
          <a:prstGeom prst="rect">
            <a:avLst/>
          </a:prstGeom>
        </p:spPr>
        <p:txBody>
          <a:bodyPr/>
          <a:lstStyle>
            <a:lvl1pPr marL="0" indent="0">
              <a:buNone/>
              <a:defRPr/>
            </a:lvl1pPr>
          </a:lstStyle>
          <a:p>
            <a:endParaRPr lang="fr-FR"/>
          </a:p>
        </p:txBody>
      </p:sp>
      <p:sp>
        <p:nvSpPr>
          <p:cNvPr id="8" name="Espace réservé du texte 7">
            <a:extLst>
              <a:ext uri="{FF2B5EF4-FFF2-40B4-BE49-F238E27FC236}">
                <a16:creationId xmlns:a16="http://schemas.microsoft.com/office/drawing/2014/main" id="{99D89894-D0E9-4EC0-9E26-DD5A1B2E5E57}"/>
              </a:ext>
            </a:extLst>
          </p:cNvPr>
          <p:cNvSpPr>
            <a:spLocks noGrp="1"/>
          </p:cNvSpPr>
          <p:nvPr>
            <p:ph type="body" sz="quarter" idx="10" hasCustomPrompt="1"/>
          </p:nvPr>
        </p:nvSpPr>
        <p:spPr>
          <a:xfrm>
            <a:off x="4104655" y="1767832"/>
            <a:ext cx="3359385" cy="1693359"/>
          </a:xfrm>
          <a:prstGeom prst="rect">
            <a:avLst/>
          </a:prstGeom>
        </p:spPr>
        <p:txBody>
          <a:bodyPr lIns="0" anchor="ctr" anchorCtr="0">
            <a:noAutofit/>
          </a:bodyPr>
          <a:lstStyle>
            <a:lvl1pPr marL="0" indent="0" algn="l">
              <a:lnSpc>
                <a:spcPct val="90000"/>
              </a:lnSpc>
              <a:spcBef>
                <a:spcPts val="0"/>
              </a:spcBef>
              <a:buNone/>
              <a:defRPr sz="2600" b="1">
                <a:solidFill>
                  <a:schemeClr val="accent4"/>
                </a:solidFill>
                <a:latin typeface="+mj-lt"/>
              </a:defRPr>
            </a:lvl1pPr>
            <a:lvl2pPr marL="184286" indent="0">
              <a:buNone/>
              <a:defRPr>
                <a:latin typeface="+mn-lt"/>
              </a:defRPr>
            </a:lvl2pPr>
            <a:lvl3pPr marL="343152" indent="0">
              <a:buNone/>
              <a:defRPr>
                <a:latin typeface="+mn-lt"/>
              </a:defRPr>
            </a:lvl3pPr>
            <a:lvl4pPr marL="1372595" indent="0">
              <a:buNone/>
              <a:defRPr>
                <a:latin typeface="+mn-lt"/>
              </a:defRPr>
            </a:lvl4pPr>
            <a:lvl5pPr marL="1830123" indent="0">
              <a:buNone/>
              <a:defRPr>
                <a:latin typeface="+mn-lt"/>
              </a:defRPr>
            </a:lvl5pPr>
          </a:lstStyle>
          <a:p>
            <a:pPr lvl="0"/>
            <a:r>
              <a:rPr lang="da-DK" dirty="0"/>
              <a:t>Lorem ipsum</a:t>
            </a:r>
            <a:br>
              <a:rPr lang="da-DK" dirty="0"/>
            </a:br>
            <a:r>
              <a:rPr lang="da-DK" dirty="0"/>
              <a:t>dolor sit amet</a:t>
            </a:r>
            <a:endParaRPr lang="fr-FR" dirty="0"/>
          </a:p>
        </p:txBody>
      </p:sp>
      <p:grpSp>
        <p:nvGrpSpPr>
          <p:cNvPr id="7" name="Groupe 6">
            <a:extLst>
              <a:ext uri="{FF2B5EF4-FFF2-40B4-BE49-F238E27FC236}">
                <a16:creationId xmlns:a16="http://schemas.microsoft.com/office/drawing/2014/main" id="{74B52402-2172-43E2-85AB-A27808DD5AA2}"/>
              </a:ext>
            </a:extLst>
          </p:cNvPr>
          <p:cNvGrpSpPr/>
          <p:nvPr userDrawn="1"/>
        </p:nvGrpSpPr>
        <p:grpSpPr>
          <a:xfrm>
            <a:off x="4104655" y="3616857"/>
            <a:ext cx="995611" cy="72008"/>
            <a:chOff x="479376" y="980728"/>
            <a:chExt cx="995611" cy="72008"/>
          </a:xfrm>
        </p:grpSpPr>
        <p:cxnSp>
          <p:nvCxnSpPr>
            <p:cNvPr id="10" name="Connecteur droit 9">
              <a:extLst>
                <a:ext uri="{FF2B5EF4-FFF2-40B4-BE49-F238E27FC236}">
                  <a16:creationId xmlns:a16="http://schemas.microsoft.com/office/drawing/2014/main" id="{E5F475E0-73FC-4EF3-B38B-1BC72D4B02D3}"/>
                </a:ext>
              </a:extLst>
            </p:cNvPr>
            <p:cNvCxnSpPr>
              <a:cxnSpLocks/>
            </p:cNvCxnSpPr>
            <p:nvPr userDrawn="1"/>
          </p:nvCxnSpPr>
          <p:spPr>
            <a:xfrm>
              <a:off x="479376" y="1047118"/>
              <a:ext cx="995611" cy="0"/>
            </a:xfrm>
            <a:prstGeom prst="line">
              <a:avLst/>
            </a:prstGeom>
            <a:noFill/>
            <a:ln w="12700" cap="flat" cmpd="sng" algn="ctr">
              <a:solidFill>
                <a:schemeClr val="accent2"/>
              </a:solidFill>
              <a:prstDash val="solid"/>
              <a:miter lim="800000"/>
            </a:ln>
            <a:effectLst/>
          </p:spPr>
        </p:cxnSp>
        <p:sp>
          <p:nvSpPr>
            <p:cNvPr id="11" name="Rectangle 10">
              <a:extLst>
                <a:ext uri="{FF2B5EF4-FFF2-40B4-BE49-F238E27FC236}">
                  <a16:creationId xmlns:a16="http://schemas.microsoft.com/office/drawing/2014/main" id="{9E0C7703-EEE6-4894-8E05-3C55D8780320}"/>
                </a:ext>
              </a:extLst>
            </p:cNvPr>
            <p:cNvSpPr/>
            <p:nvPr userDrawn="1"/>
          </p:nvSpPr>
          <p:spPr>
            <a:xfrm>
              <a:off x="479376" y="980728"/>
              <a:ext cx="504056" cy="72008"/>
            </a:xfrm>
            <a:prstGeom prst="rect">
              <a:avLst/>
            </a:prstGeom>
            <a:gradFill>
              <a:gsLst>
                <a:gs pos="0">
                  <a:schemeClr val="accent1"/>
                </a:gs>
                <a:gs pos="100000">
                  <a:schemeClr val="accent2"/>
                </a:gs>
              </a:gsLst>
              <a:lin ang="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Segoe UI"/>
                <a:ea typeface="+mn-ea"/>
                <a:cs typeface="+mn-cs"/>
              </a:endParaRPr>
            </a:p>
          </p:txBody>
        </p:sp>
      </p:grpSp>
      <p:sp>
        <p:nvSpPr>
          <p:cNvPr id="13" name="Espace réservé du texte 3">
            <a:extLst>
              <a:ext uri="{FF2B5EF4-FFF2-40B4-BE49-F238E27FC236}">
                <a16:creationId xmlns:a16="http://schemas.microsoft.com/office/drawing/2014/main" id="{D575B653-E75E-4D6F-B409-9D8F0B51435D}"/>
              </a:ext>
            </a:extLst>
          </p:cNvPr>
          <p:cNvSpPr>
            <a:spLocks noGrp="1"/>
          </p:cNvSpPr>
          <p:nvPr>
            <p:ph type="body" sz="quarter" idx="13" hasCustomPrompt="1"/>
          </p:nvPr>
        </p:nvSpPr>
        <p:spPr>
          <a:xfrm>
            <a:off x="4104655" y="1172722"/>
            <a:ext cx="3359386" cy="511175"/>
          </a:xfrm>
          <a:prstGeom prst="rect">
            <a:avLst/>
          </a:prstGeom>
        </p:spPr>
        <p:txBody>
          <a:bodyPr lIns="0" anchor="b" anchorCtr="0"/>
          <a:lstStyle>
            <a:lvl1pPr marL="0" indent="0" algn="l">
              <a:buNone/>
              <a:defRPr sz="2000">
                <a:solidFill>
                  <a:schemeClr val="accent1"/>
                </a:solidFill>
              </a:defRPr>
            </a:lvl1pPr>
            <a:lvl2pPr marL="184286" indent="0" algn="ctr">
              <a:buNone/>
              <a:defRPr>
                <a:solidFill>
                  <a:schemeClr val="tx1"/>
                </a:solidFill>
              </a:defRPr>
            </a:lvl2pPr>
            <a:lvl3pPr marL="343152" indent="0" algn="ctr">
              <a:buNone/>
              <a:defRPr>
                <a:solidFill>
                  <a:schemeClr val="tx1"/>
                </a:solidFill>
              </a:defRPr>
            </a:lvl3pPr>
            <a:lvl4pPr marL="1372595" indent="0" algn="ctr">
              <a:buNone/>
              <a:defRPr>
                <a:solidFill>
                  <a:schemeClr val="tx1"/>
                </a:solidFill>
              </a:defRPr>
            </a:lvl4pPr>
            <a:lvl5pPr marL="1830123" indent="0" algn="ctr">
              <a:buNone/>
              <a:defRPr>
                <a:solidFill>
                  <a:schemeClr val="tx1"/>
                </a:solidFill>
              </a:defRPr>
            </a:lvl5pPr>
          </a:lstStyle>
          <a:p>
            <a:pPr lvl="0"/>
            <a:r>
              <a:rPr lang="fr-FR" err="1"/>
              <a:t>Chapter</a:t>
            </a:r>
            <a:r>
              <a:rPr lang="fr-FR"/>
              <a:t> 01</a:t>
            </a:r>
          </a:p>
        </p:txBody>
      </p:sp>
      <p:pic>
        <p:nvPicPr>
          <p:cNvPr id="9" name="Image 8">
            <a:extLst>
              <a:ext uri="{FF2B5EF4-FFF2-40B4-BE49-F238E27FC236}">
                <a16:creationId xmlns:a16="http://schemas.microsoft.com/office/drawing/2014/main" id="{845DF7EE-7BCF-4102-B7A8-B8F30BEEB49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037563" y="4837246"/>
            <a:ext cx="817635" cy="173146"/>
          </a:xfrm>
          <a:prstGeom prst="rect">
            <a:avLst/>
          </a:prstGeom>
          <a:noFill/>
        </p:spPr>
      </p:pic>
    </p:spTree>
    <p:extLst>
      <p:ext uri="{BB962C8B-B14F-4D97-AF65-F5344CB8AC3E}">
        <p14:creationId xmlns:p14="http://schemas.microsoft.com/office/powerpoint/2010/main" val="1210707826"/>
      </p:ext>
    </p:extLst>
  </p:cSld>
  <p:clrMapOvr>
    <a:masterClrMapping/>
  </p:clrMapOvr>
  <p:transition>
    <p:fade/>
  </p:transition>
  <p:extLst>
    <p:ext uri="{DCECCB84-F9BA-43D5-87BE-67443E8EF086}">
      <p15:sldGuideLst xmlns:p15="http://schemas.microsoft.com/office/powerpoint/2012/main">
        <p15:guide id="1" pos="5579">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_TEXT_BLOC_White">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B9C1BD4-2402-4571-9F04-505A7FE75AF9}"/>
              </a:ext>
            </a:extLst>
          </p:cNvPr>
          <p:cNvSpPr>
            <a:spLocks noGrp="1"/>
          </p:cNvSpPr>
          <p:nvPr>
            <p:ph type="body" sz="quarter" idx="10" hasCustomPrompt="1"/>
          </p:nvPr>
        </p:nvSpPr>
        <p:spPr>
          <a:xfrm>
            <a:off x="287338" y="1017588"/>
            <a:ext cx="8569324" cy="3139972"/>
          </a:xfrm>
          <a:prstGeom prst="rect">
            <a:avLst/>
          </a:prstGeom>
        </p:spPr>
        <p:txBody>
          <a:bodyPr/>
          <a:lstStyle>
            <a:lvl1pPr>
              <a:lnSpc>
                <a:spcPct val="90000"/>
              </a:lnSpc>
              <a:spcBef>
                <a:spcPts val="800"/>
              </a:spcBef>
              <a:defRPr sz="1600" b="1">
                <a:solidFill>
                  <a:schemeClr val="accent1"/>
                </a:solidFill>
              </a:defRPr>
            </a:lvl1pPr>
            <a:lvl2pPr marL="355736" indent="-171450">
              <a:lnSpc>
                <a:spcPct val="90000"/>
              </a:lnSpc>
              <a:spcBef>
                <a:spcPts val="400"/>
              </a:spcBef>
              <a:buClr>
                <a:schemeClr val="accent1"/>
              </a:buClr>
              <a:buFont typeface="Wingdings" panose="05000000000000000000" pitchFamily="2" charset="2"/>
              <a:buChar char="§"/>
              <a:tabLst/>
              <a:defRPr sz="1400">
                <a:solidFill>
                  <a:schemeClr val="tx2"/>
                </a:solidFill>
              </a:defRPr>
            </a:lvl2pPr>
            <a:lvl3pPr marL="533400" indent="-171450">
              <a:lnSpc>
                <a:spcPct val="90000"/>
              </a:lnSpc>
              <a:spcBef>
                <a:spcPts val="400"/>
              </a:spcBef>
              <a:buClr>
                <a:schemeClr val="accent1"/>
              </a:buClr>
              <a:buFont typeface="Wingdings" panose="05000000000000000000" pitchFamily="2" charset="2"/>
              <a:buChar char="§"/>
              <a:tabLst/>
              <a:defRPr sz="1200">
                <a:solidFill>
                  <a:schemeClr val="tx2"/>
                </a:solidFill>
              </a:defRPr>
            </a:lvl3pPr>
            <a:lvl4pPr marL="714375"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4pPr>
            <a:lvl5pPr marL="895350"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5pPr>
          </a:lstStyle>
          <a:p>
            <a:pPr lvl="0"/>
            <a:r>
              <a:rPr lang="en-US" dirty="0"/>
              <a:t>Click here to add text </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p:txBody>
      </p:sp>
      <p:sp>
        <p:nvSpPr>
          <p:cNvPr id="2" name="Titre 1">
            <a:extLst>
              <a:ext uri="{FF2B5EF4-FFF2-40B4-BE49-F238E27FC236}">
                <a16:creationId xmlns:a16="http://schemas.microsoft.com/office/drawing/2014/main" id="{02DE2A36-88EC-4A13-9346-E7A65DB242CD}"/>
              </a:ext>
            </a:extLst>
          </p:cNvPr>
          <p:cNvSpPr>
            <a:spLocks noGrp="1"/>
          </p:cNvSpPr>
          <p:nvPr>
            <p:ph type="title" hasCustomPrompt="1"/>
          </p:nvPr>
        </p:nvSpPr>
        <p:spPr/>
        <p:txBody>
          <a:bodyPr/>
          <a:lstStyle/>
          <a:p>
            <a:r>
              <a:rPr lang="en-US" dirty="0"/>
              <a:t>Click here to add a title </a:t>
            </a:r>
            <a:endParaRPr lang="fr-FR" dirty="0"/>
          </a:p>
        </p:txBody>
      </p:sp>
      <p:sp>
        <p:nvSpPr>
          <p:cNvPr id="5" name="Espace réservé du pied de page 4">
            <a:extLst>
              <a:ext uri="{FF2B5EF4-FFF2-40B4-BE49-F238E27FC236}">
                <a16:creationId xmlns:a16="http://schemas.microsoft.com/office/drawing/2014/main" id="{B0607D16-1B92-3382-E419-3AFAAEAAECBB}"/>
              </a:ext>
            </a:extLst>
          </p:cNvPr>
          <p:cNvSpPr>
            <a:spLocks noGrp="1"/>
          </p:cNvSpPr>
          <p:nvPr>
            <p:ph type="ftr" sz="quarter" idx="3"/>
          </p:nvPr>
        </p:nvSpPr>
        <p:spPr>
          <a:xfrm>
            <a:off x="506983" y="4759334"/>
            <a:ext cx="6708203" cy="129416"/>
          </a:xfrm>
          <a:prstGeom prst="rect">
            <a:avLst/>
          </a:prstGeom>
        </p:spPr>
        <p:txBody>
          <a:bodyPr vert="horz" lIns="91440" tIns="45720" rIns="91440" bIns="45720" rtlCol="0" anchor="ctr"/>
          <a:lstStyle>
            <a:lvl1pPr algn="l">
              <a:defRPr sz="800">
                <a:solidFill>
                  <a:schemeClr val="bg2">
                    <a:lumMod val="60000"/>
                    <a:lumOff val="40000"/>
                  </a:schemeClr>
                </a:solidFill>
              </a:defRPr>
            </a:lvl1pPr>
          </a:lstStyle>
          <a:p>
            <a:r>
              <a:rPr lang="en-US"/>
              <a:t>Safran Reosc / The ESO 60th Anniversary</a:t>
            </a:r>
            <a:endParaRPr lang="fr-FR" dirty="0"/>
          </a:p>
        </p:txBody>
      </p:sp>
      <p:sp>
        <p:nvSpPr>
          <p:cNvPr id="8" name="Rectangle 7">
            <a:extLst>
              <a:ext uri="{FF2B5EF4-FFF2-40B4-BE49-F238E27FC236}">
                <a16:creationId xmlns:a16="http://schemas.microsoft.com/office/drawing/2014/main" id="{A9579404-282D-4B0E-A99F-DB85776D4D8E}"/>
              </a:ext>
            </a:extLst>
          </p:cNvPr>
          <p:cNvSpPr/>
          <p:nvPr userDrawn="1"/>
        </p:nvSpPr>
        <p:spPr>
          <a:xfrm>
            <a:off x="287338" y="4171951"/>
            <a:ext cx="8569324" cy="457200"/>
          </a:xfrm>
          <a:prstGeom prst="rect">
            <a:avLst/>
          </a:prstGeom>
          <a:gradFill flip="none" rotWithShape="1">
            <a:gsLst>
              <a:gs pos="0">
                <a:srgbClr val="024F20"/>
              </a:gs>
              <a:gs pos="100000">
                <a:srgbClr val="2CC84D"/>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texte 6">
            <a:extLst>
              <a:ext uri="{FF2B5EF4-FFF2-40B4-BE49-F238E27FC236}">
                <a16:creationId xmlns:a16="http://schemas.microsoft.com/office/drawing/2014/main" id="{A6675F3D-A583-1C52-1FED-53EA7A70037C}"/>
              </a:ext>
            </a:extLst>
          </p:cNvPr>
          <p:cNvSpPr>
            <a:spLocks noGrp="1"/>
          </p:cNvSpPr>
          <p:nvPr>
            <p:ph type="body" sz="quarter" idx="12" hasCustomPrompt="1"/>
          </p:nvPr>
        </p:nvSpPr>
        <p:spPr>
          <a:xfrm>
            <a:off x="287338" y="4396291"/>
            <a:ext cx="8569324" cy="184666"/>
          </a:xfrm>
          <a:prstGeom prst="rect">
            <a:avLst/>
          </a:prstGeom>
        </p:spPr>
        <p:txBody>
          <a:bodyPr lIns="0" tIns="0" rIns="0" bIns="0" anchor="ctr" anchorCtr="0">
            <a:spAutoFit/>
          </a:bodyPr>
          <a:lstStyle>
            <a:lvl1pPr marL="0" indent="0" algn="ctr">
              <a:buNone/>
              <a:defRPr sz="1200">
                <a:solidFill>
                  <a:schemeClr val="bg1"/>
                </a:solidFill>
              </a:defRPr>
            </a:lvl1pPr>
            <a:lvl2pPr marL="184286" indent="0">
              <a:buNone/>
              <a:defRPr>
                <a:solidFill>
                  <a:srgbClr val="FF0000"/>
                </a:solidFill>
              </a:defRPr>
            </a:lvl2pPr>
            <a:lvl3pPr marL="343152" indent="0">
              <a:buNone/>
              <a:defRPr>
                <a:solidFill>
                  <a:srgbClr val="FF0000"/>
                </a:solidFill>
              </a:defRPr>
            </a:lvl3pPr>
            <a:lvl4pPr marL="1372595" indent="0">
              <a:buNone/>
              <a:defRPr>
                <a:solidFill>
                  <a:srgbClr val="FF0000"/>
                </a:solidFill>
              </a:defRPr>
            </a:lvl4pPr>
            <a:lvl5pPr marL="1830123" indent="0">
              <a:buNone/>
              <a:defRPr>
                <a:solidFill>
                  <a:srgbClr val="FF0000"/>
                </a:solidFill>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Praesent</a:t>
            </a:r>
            <a:r>
              <a:rPr lang="fr-FR" dirty="0"/>
              <a:t> </a:t>
            </a:r>
            <a:r>
              <a:rPr lang="fr-FR" dirty="0" err="1"/>
              <a:t>hendrerit</a:t>
            </a:r>
            <a:r>
              <a:rPr lang="fr-FR" dirty="0"/>
              <a:t> </a:t>
            </a:r>
            <a:r>
              <a:rPr lang="fr-FR" dirty="0" err="1"/>
              <a:t>lacinia</a:t>
            </a:r>
            <a:r>
              <a:rPr lang="fr-FR" dirty="0"/>
              <a:t> </a:t>
            </a:r>
            <a:r>
              <a:rPr lang="fr-FR" dirty="0" err="1"/>
              <a:t>placerat</a:t>
            </a:r>
            <a:r>
              <a:rPr lang="fr-FR" dirty="0"/>
              <a:t>. </a:t>
            </a:r>
          </a:p>
        </p:txBody>
      </p:sp>
      <p:sp>
        <p:nvSpPr>
          <p:cNvPr id="9" name="Espace réservé du texte 6">
            <a:extLst>
              <a:ext uri="{FF2B5EF4-FFF2-40B4-BE49-F238E27FC236}">
                <a16:creationId xmlns:a16="http://schemas.microsoft.com/office/drawing/2014/main" id="{9358AD63-E459-F89D-5CFD-8811589D16AC}"/>
              </a:ext>
            </a:extLst>
          </p:cNvPr>
          <p:cNvSpPr>
            <a:spLocks noGrp="1"/>
          </p:cNvSpPr>
          <p:nvPr>
            <p:ph type="body" sz="quarter" idx="13" hasCustomPrompt="1"/>
          </p:nvPr>
        </p:nvSpPr>
        <p:spPr>
          <a:xfrm>
            <a:off x="287338" y="4210783"/>
            <a:ext cx="8569324" cy="184666"/>
          </a:xfrm>
          <a:prstGeom prst="rect">
            <a:avLst/>
          </a:prstGeom>
        </p:spPr>
        <p:txBody>
          <a:bodyPr lIns="0" tIns="0" rIns="0" bIns="0" anchor="ctr" anchorCtr="0">
            <a:spAutoFit/>
          </a:bodyPr>
          <a:lstStyle>
            <a:lvl1pPr marL="0" indent="0" algn="ctr">
              <a:buNone/>
              <a:defRPr sz="1200" b="1">
                <a:solidFill>
                  <a:schemeClr val="bg1"/>
                </a:solidFill>
              </a:defRPr>
            </a:lvl1pPr>
            <a:lvl2pPr marL="184286" indent="0">
              <a:buNone/>
              <a:defRPr>
                <a:solidFill>
                  <a:srgbClr val="FF0000"/>
                </a:solidFill>
              </a:defRPr>
            </a:lvl2pPr>
            <a:lvl3pPr marL="343152" indent="0">
              <a:buNone/>
              <a:defRPr>
                <a:solidFill>
                  <a:srgbClr val="FF0000"/>
                </a:solidFill>
              </a:defRPr>
            </a:lvl3pPr>
            <a:lvl4pPr marL="1372595" indent="0">
              <a:buNone/>
              <a:defRPr>
                <a:solidFill>
                  <a:srgbClr val="FF0000"/>
                </a:solidFill>
              </a:defRPr>
            </a:lvl4pPr>
            <a:lvl5pPr marL="1830123" indent="0">
              <a:buNone/>
              <a:defRPr>
                <a:solidFill>
                  <a:srgbClr val="FF0000"/>
                </a:solidFill>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Praesent</a:t>
            </a:r>
            <a:r>
              <a:rPr lang="fr-FR" dirty="0"/>
              <a:t> </a:t>
            </a:r>
            <a:r>
              <a:rPr lang="fr-FR" dirty="0" err="1"/>
              <a:t>hendrerit</a:t>
            </a:r>
            <a:r>
              <a:rPr lang="fr-FR" dirty="0"/>
              <a:t> </a:t>
            </a:r>
            <a:r>
              <a:rPr lang="fr-FR" dirty="0" err="1"/>
              <a:t>lacinia</a:t>
            </a:r>
            <a:r>
              <a:rPr lang="fr-FR" dirty="0"/>
              <a:t> </a:t>
            </a:r>
            <a:r>
              <a:rPr lang="fr-FR" dirty="0" err="1"/>
              <a:t>placerat</a:t>
            </a:r>
            <a:r>
              <a:rPr lang="fr-FR" dirty="0"/>
              <a:t>. </a:t>
            </a:r>
          </a:p>
        </p:txBody>
      </p:sp>
    </p:spTree>
    <p:extLst>
      <p:ext uri="{BB962C8B-B14F-4D97-AF65-F5344CB8AC3E}">
        <p14:creationId xmlns:p14="http://schemas.microsoft.com/office/powerpoint/2010/main" val="2249241835"/>
      </p:ext>
    </p:extLst>
  </p:cSld>
  <p:clrMapOvr>
    <a:masterClrMapping/>
  </p:clrMapOvr>
  <p:transition>
    <p:fade/>
  </p:transition>
  <p:extLst>
    <p:ext uri="{DCECCB84-F9BA-43D5-87BE-67443E8EF086}">
      <p15:sldGuideLst xmlns:p15="http://schemas.microsoft.com/office/powerpoint/2012/main">
        <p15:guide id="1" pos="5579">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HAPTER">
    <p:bg>
      <p:bgPr>
        <a:solidFill>
          <a:schemeClr val="bg1"/>
        </a:solidFill>
        <a:effectLst/>
      </p:bgPr>
    </p:bg>
    <p:spTree>
      <p:nvGrpSpPr>
        <p:cNvPr id="1" name=""/>
        <p:cNvGrpSpPr/>
        <p:nvPr/>
      </p:nvGrpSpPr>
      <p:grpSpPr>
        <a:xfrm>
          <a:off x="0" y="0"/>
          <a:ext cx="0" cy="0"/>
          <a:chOff x="0" y="0"/>
          <a:chExt cx="0" cy="0"/>
        </a:xfrm>
      </p:grpSpPr>
      <p:sp>
        <p:nvSpPr>
          <p:cNvPr id="26" name="Espace réservé pour une image  11">
            <a:extLst>
              <a:ext uri="{FF2B5EF4-FFF2-40B4-BE49-F238E27FC236}">
                <a16:creationId xmlns:a16="http://schemas.microsoft.com/office/drawing/2014/main" id="{EBB2A290-80EC-4D41-AB7F-4A0708C532AB}"/>
              </a:ext>
            </a:extLst>
          </p:cNvPr>
          <p:cNvSpPr>
            <a:spLocks noGrp="1"/>
          </p:cNvSpPr>
          <p:nvPr>
            <p:ph type="pic" sz="quarter" idx="22"/>
          </p:nvPr>
        </p:nvSpPr>
        <p:spPr>
          <a:xfrm>
            <a:off x="1" y="0"/>
            <a:ext cx="3651142" cy="5145088"/>
          </a:xfrm>
          <a:prstGeom prst="rect">
            <a:avLst/>
          </a:prstGeom>
        </p:spPr>
        <p:txBody>
          <a:bodyPr/>
          <a:lstStyle>
            <a:lvl1pPr marL="0" indent="0">
              <a:buNone/>
              <a:defRPr/>
            </a:lvl1pPr>
          </a:lstStyle>
          <a:p>
            <a:endParaRPr lang="fr-FR"/>
          </a:p>
        </p:txBody>
      </p:sp>
      <p:sp>
        <p:nvSpPr>
          <p:cNvPr id="8" name="Espace réservé du texte 7">
            <a:extLst>
              <a:ext uri="{FF2B5EF4-FFF2-40B4-BE49-F238E27FC236}">
                <a16:creationId xmlns:a16="http://schemas.microsoft.com/office/drawing/2014/main" id="{99D89894-D0E9-4EC0-9E26-DD5A1B2E5E57}"/>
              </a:ext>
            </a:extLst>
          </p:cNvPr>
          <p:cNvSpPr>
            <a:spLocks noGrp="1"/>
          </p:cNvSpPr>
          <p:nvPr>
            <p:ph type="body" sz="quarter" idx="10" hasCustomPrompt="1"/>
          </p:nvPr>
        </p:nvSpPr>
        <p:spPr>
          <a:xfrm>
            <a:off x="4104655" y="1767832"/>
            <a:ext cx="3359385" cy="1693359"/>
          </a:xfrm>
          <a:prstGeom prst="rect">
            <a:avLst/>
          </a:prstGeom>
        </p:spPr>
        <p:txBody>
          <a:bodyPr lIns="0" anchor="ctr" anchorCtr="0">
            <a:noAutofit/>
          </a:bodyPr>
          <a:lstStyle>
            <a:lvl1pPr marL="0" indent="0" algn="l">
              <a:lnSpc>
                <a:spcPct val="90000"/>
              </a:lnSpc>
              <a:spcBef>
                <a:spcPts val="0"/>
              </a:spcBef>
              <a:buNone/>
              <a:defRPr sz="2600" b="1">
                <a:solidFill>
                  <a:schemeClr val="accent2"/>
                </a:solidFill>
                <a:latin typeface="+mj-lt"/>
              </a:defRPr>
            </a:lvl1pPr>
            <a:lvl2pPr marL="184286" indent="0">
              <a:buNone/>
              <a:defRPr>
                <a:latin typeface="+mn-lt"/>
              </a:defRPr>
            </a:lvl2pPr>
            <a:lvl3pPr marL="343152" indent="0">
              <a:buNone/>
              <a:defRPr>
                <a:latin typeface="+mn-lt"/>
              </a:defRPr>
            </a:lvl3pPr>
            <a:lvl4pPr marL="1372595" indent="0">
              <a:buNone/>
              <a:defRPr>
                <a:latin typeface="+mn-lt"/>
              </a:defRPr>
            </a:lvl4pPr>
            <a:lvl5pPr marL="1830123" indent="0">
              <a:buNone/>
              <a:defRPr>
                <a:latin typeface="+mn-lt"/>
              </a:defRPr>
            </a:lvl5pPr>
          </a:lstStyle>
          <a:p>
            <a:pPr lvl="0"/>
            <a:r>
              <a:rPr lang="da-DK" dirty="0"/>
              <a:t>Lorem ipsum</a:t>
            </a:r>
            <a:br>
              <a:rPr lang="da-DK" dirty="0"/>
            </a:br>
            <a:r>
              <a:rPr lang="da-DK" dirty="0"/>
              <a:t>dolor sit amet</a:t>
            </a:r>
            <a:endParaRPr lang="fr-FR" dirty="0"/>
          </a:p>
        </p:txBody>
      </p:sp>
      <p:sp>
        <p:nvSpPr>
          <p:cNvPr id="13" name="Espace réservé du texte 3">
            <a:extLst>
              <a:ext uri="{FF2B5EF4-FFF2-40B4-BE49-F238E27FC236}">
                <a16:creationId xmlns:a16="http://schemas.microsoft.com/office/drawing/2014/main" id="{D575B653-E75E-4D6F-B409-9D8F0B51435D}"/>
              </a:ext>
            </a:extLst>
          </p:cNvPr>
          <p:cNvSpPr>
            <a:spLocks noGrp="1"/>
          </p:cNvSpPr>
          <p:nvPr>
            <p:ph type="body" sz="quarter" idx="13" hasCustomPrompt="1"/>
          </p:nvPr>
        </p:nvSpPr>
        <p:spPr>
          <a:xfrm>
            <a:off x="4104655" y="1172722"/>
            <a:ext cx="3359386" cy="511175"/>
          </a:xfrm>
          <a:prstGeom prst="rect">
            <a:avLst/>
          </a:prstGeom>
        </p:spPr>
        <p:txBody>
          <a:bodyPr lIns="0" anchor="b" anchorCtr="0"/>
          <a:lstStyle>
            <a:lvl1pPr marL="0" indent="0" algn="l">
              <a:buNone/>
              <a:defRPr sz="2000">
                <a:solidFill>
                  <a:schemeClr val="accent5"/>
                </a:solidFill>
              </a:defRPr>
            </a:lvl1pPr>
            <a:lvl2pPr marL="184286" indent="0" algn="ctr">
              <a:buNone/>
              <a:defRPr>
                <a:solidFill>
                  <a:schemeClr val="tx1"/>
                </a:solidFill>
              </a:defRPr>
            </a:lvl2pPr>
            <a:lvl3pPr marL="343152" indent="0" algn="ctr">
              <a:buNone/>
              <a:defRPr>
                <a:solidFill>
                  <a:schemeClr val="tx1"/>
                </a:solidFill>
              </a:defRPr>
            </a:lvl3pPr>
            <a:lvl4pPr marL="1372595" indent="0" algn="ctr">
              <a:buNone/>
              <a:defRPr>
                <a:solidFill>
                  <a:schemeClr val="tx1"/>
                </a:solidFill>
              </a:defRPr>
            </a:lvl4pPr>
            <a:lvl5pPr marL="1830123" indent="0" algn="ctr">
              <a:buNone/>
              <a:defRPr>
                <a:solidFill>
                  <a:schemeClr val="tx1"/>
                </a:solidFill>
              </a:defRPr>
            </a:lvl5pPr>
          </a:lstStyle>
          <a:p>
            <a:pPr lvl="0"/>
            <a:r>
              <a:rPr lang="fr-FR" err="1"/>
              <a:t>Chapter</a:t>
            </a:r>
            <a:r>
              <a:rPr lang="fr-FR"/>
              <a:t> 01</a:t>
            </a:r>
          </a:p>
        </p:txBody>
      </p:sp>
      <p:pic>
        <p:nvPicPr>
          <p:cNvPr id="9" name="Image 8">
            <a:extLst>
              <a:ext uri="{FF2B5EF4-FFF2-40B4-BE49-F238E27FC236}">
                <a16:creationId xmlns:a16="http://schemas.microsoft.com/office/drawing/2014/main" id="{845DF7EE-7BCF-4102-B7A8-B8F30BEEB49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037563" y="4837246"/>
            <a:ext cx="817635" cy="173146"/>
          </a:xfrm>
          <a:prstGeom prst="rect">
            <a:avLst/>
          </a:prstGeom>
          <a:noFill/>
        </p:spPr>
      </p:pic>
      <p:grpSp>
        <p:nvGrpSpPr>
          <p:cNvPr id="16" name="Groupe 15">
            <a:extLst>
              <a:ext uri="{FF2B5EF4-FFF2-40B4-BE49-F238E27FC236}">
                <a16:creationId xmlns:a16="http://schemas.microsoft.com/office/drawing/2014/main" id="{5D6F8FA4-48E5-21EC-199A-43C0B70F4374}"/>
              </a:ext>
            </a:extLst>
          </p:cNvPr>
          <p:cNvGrpSpPr/>
          <p:nvPr userDrawn="1"/>
        </p:nvGrpSpPr>
        <p:grpSpPr>
          <a:xfrm>
            <a:off x="4104655" y="3616857"/>
            <a:ext cx="995611" cy="72008"/>
            <a:chOff x="479376" y="980728"/>
            <a:chExt cx="995611" cy="72008"/>
          </a:xfrm>
        </p:grpSpPr>
        <p:cxnSp>
          <p:nvCxnSpPr>
            <p:cNvPr id="17" name="Connecteur droit 16">
              <a:extLst>
                <a:ext uri="{FF2B5EF4-FFF2-40B4-BE49-F238E27FC236}">
                  <a16:creationId xmlns:a16="http://schemas.microsoft.com/office/drawing/2014/main" id="{9D1B0D41-C458-FEE5-0B93-12C4E225C583}"/>
                </a:ext>
              </a:extLst>
            </p:cNvPr>
            <p:cNvCxnSpPr>
              <a:cxnSpLocks/>
            </p:cNvCxnSpPr>
            <p:nvPr userDrawn="1"/>
          </p:nvCxnSpPr>
          <p:spPr>
            <a:xfrm>
              <a:off x="479376" y="1047118"/>
              <a:ext cx="995611" cy="0"/>
            </a:xfrm>
            <a:prstGeom prst="line">
              <a:avLst/>
            </a:prstGeom>
            <a:noFill/>
            <a:ln w="12700" cap="flat" cmpd="sng" algn="ctr">
              <a:solidFill>
                <a:schemeClr val="accent4"/>
              </a:solidFill>
              <a:prstDash val="solid"/>
              <a:miter lim="800000"/>
            </a:ln>
            <a:effectLst/>
          </p:spPr>
        </p:cxnSp>
        <p:sp>
          <p:nvSpPr>
            <p:cNvPr id="18" name="Rectangle 17">
              <a:extLst>
                <a:ext uri="{FF2B5EF4-FFF2-40B4-BE49-F238E27FC236}">
                  <a16:creationId xmlns:a16="http://schemas.microsoft.com/office/drawing/2014/main" id="{C2BF881F-F4F9-28B8-D517-60C2B4FC0349}"/>
                </a:ext>
              </a:extLst>
            </p:cNvPr>
            <p:cNvSpPr/>
            <p:nvPr userDrawn="1"/>
          </p:nvSpPr>
          <p:spPr>
            <a:xfrm>
              <a:off x="479376" y="980728"/>
              <a:ext cx="504056" cy="72008"/>
            </a:xfrm>
            <a:prstGeom prst="rect">
              <a:avLst/>
            </a:prstGeom>
            <a:gradFill>
              <a:gsLst>
                <a:gs pos="0">
                  <a:schemeClr val="accent5"/>
                </a:gs>
                <a:gs pos="100000">
                  <a:schemeClr val="accent4"/>
                </a:gs>
              </a:gsLst>
              <a:lin ang="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Segoe UI"/>
                <a:ea typeface="+mn-ea"/>
                <a:cs typeface="+mn-cs"/>
              </a:endParaRPr>
            </a:p>
          </p:txBody>
        </p:sp>
      </p:grpSp>
    </p:spTree>
    <p:extLst>
      <p:ext uri="{BB962C8B-B14F-4D97-AF65-F5344CB8AC3E}">
        <p14:creationId xmlns:p14="http://schemas.microsoft.com/office/powerpoint/2010/main" val="238660354"/>
      </p:ext>
    </p:extLst>
  </p:cSld>
  <p:clrMapOvr>
    <a:masterClrMapping/>
  </p:clrMapOvr>
  <p:transition>
    <p:fade/>
  </p:transition>
  <p:extLst>
    <p:ext uri="{DCECCB84-F9BA-43D5-87BE-67443E8EF086}">
      <p15:sldGuideLst xmlns:p15="http://schemas.microsoft.com/office/powerpoint/2012/main">
        <p15:guide id="1" pos="5579">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_Whi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B5E11D-EF93-41A8-A600-0E2A21B23E4D}"/>
              </a:ext>
            </a:extLst>
          </p:cNvPr>
          <p:cNvSpPr>
            <a:spLocks noGrp="1"/>
          </p:cNvSpPr>
          <p:nvPr>
            <p:ph type="title" hasCustomPrompt="1"/>
          </p:nvPr>
        </p:nvSpPr>
        <p:spPr/>
        <p:txBody>
          <a:bodyPr/>
          <a:lstStyle/>
          <a:p>
            <a:r>
              <a:rPr lang="en-US" dirty="0"/>
              <a:t>Click here to add a title </a:t>
            </a:r>
            <a:endParaRPr lang="fr-FR" dirty="0"/>
          </a:p>
        </p:txBody>
      </p:sp>
      <p:sp>
        <p:nvSpPr>
          <p:cNvPr id="5" name="Espace réservé du pied de page 4">
            <a:extLst>
              <a:ext uri="{FF2B5EF4-FFF2-40B4-BE49-F238E27FC236}">
                <a16:creationId xmlns:a16="http://schemas.microsoft.com/office/drawing/2014/main" id="{D62B4ADC-2F3D-9A7B-F4CB-9D3FBC2D1510}"/>
              </a:ext>
            </a:extLst>
          </p:cNvPr>
          <p:cNvSpPr>
            <a:spLocks noGrp="1"/>
          </p:cNvSpPr>
          <p:nvPr>
            <p:ph type="ftr" sz="quarter" idx="3"/>
          </p:nvPr>
        </p:nvSpPr>
        <p:spPr>
          <a:xfrm>
            <a:off x="506983" y="4759334"/>
            <a:ext cx="6708203" cy="129416"/>
          </a:xfrm>
          <a:prstGeom prst="rect">
            <a:avLst/>
          </a:prstGeom>
        </p:spPr>
        <p:txBody>
          <a:bodyPr vert="horz" lIns="91440" tIns="45720" rIns="91440" bIns="45720" rtlCol="0" anchor="ctr"/>
          <a:lstStyle>
            <a:lvl1pPr algn="l">
              <a:defRPr sz="800">
                <a:solidFill>
                  <a:schemeClr val="bg2">
                    <a:lumMod val="60000"/>
                    <a:lumOff val="40000"/>
                  </a:schemeClr>
                </a:solidFill>
              </a:defRPr>
            </a:lvl1pPr>
          </a:lstStyle>
          <a:p>
            <a:r>
              <a:rPr lang="en-US"/>
              <a:t>Safran Reosc / The ESO 60th Anniversary</a:t>
            </a:r>
            <a:endParaRPr lang="fr-FR" dirty="0"/>
          </a:p>
        </p:txBody>
      </p:sp>
      <p:sp>
        <p:nvSpPr>
          <p:cNvPr id="6" name="Espace réservé du contenu 3">
            <a:extLst>
              <a:ext uri="{FF2B5EF4-FFF2-40B4-BE49-F238E27FC236}">
                <a16:creationId xmlns:a16="http://schemas.microsoft.com/office/drawing/2014/main" id="{14E6BA19-6303-EEAE-18EC-0686F94CEE20}"/>
              </a:ext>
            </a:extLst>
          </p:cNvPr>
          <p:cNvSpPr>
            <a:spLocks noGrp="1"/>
          </p:cNvSpPr>
          <p:nvPr>
            <p:ph sz="quarter" idx="11"/>
          </p:nvPr>
        </p:nvSpPr>
        <p:spPr>
          <a:xfrm>
            <a:off x="287338" y="1017589"/>
            <a:ext cx="8569325" cy="3606800"/>
          </a:xfrm>
          <a:prstGeom prst="rect">
            <a:avLst/>
          </a:prstGeom>
        </p:spPr>
        <p:txBody>
          <a:bodyPr/>
          <a:lstStyle>
            <a:lvl1pPr marL="0" indent="0">
              <a:buNone/>
              <a:defRPr>
                <a:solidFill>
                  <a:schemeClr val="bg1"/>
                </a:solidFill>
              </a:defRPr>
            </a:lvl1pPr>
          </a:lstStyle>
          <a:p>
            <a:pPr lvl="0"/>
            <a:endParaRPr lang="fr-FR" dirty="0"/>
          </a:p>
        </p:txBody>
      </p:sp>
    </p:spTree>
    <p:extLst>
      <p:ext uri="{BB962C8B-B14F-4D97-AF65-F5344CB8AC3E}">
        <p14:creationId xmlns:p14="http://schemas.microsoft.com/office/powerpoint/2010/main" val="2439818658"/>
      </p:ext>
    </p:extLst>
  </p:cSld>
  <p:clrMapOvr>
    <a:masterClrMapping/>
  </p:clrMapOvr>
  <p:transition>
    <p:fade/>
  </p:transition>
  <p:extLst>
    <p:ext uri="{DCECCB84-F9BA-43D5-87BE-67443E8EF086}">
      <p15:sldGuideLst xmlns:p15="http://schemas.microsoft.com/office/powerpoint/2012/main">
        <p15:guide id="1" pos="5579"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_TEXT_White">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B9C1BD4-2402-4571-9F04-505A7FE75AF9}"/>
              </a:ext>
            </a:extLst>
          </p:cNvPr>
          <p:cNvSpPr>
            <a:spLocks noGrp="1"/>
          </p:cNvSpPr>
          <p:nvPr>
            <p:ph type="body" sz="quarter" idx="10" hasCustomPrompt="1"/>
          </p:nvPr>
        </p:nvSpPr>
        <p:spPr>
          <a:xfrm>
            <a:off x="287338" y="1017588"/>
            <a:ext cx="8569324" cy="3606800"/>
          </a:xfrm>
          <a:prstGeom prst="rect">
            <a:avLst/>
          </a:prstGeom>
        </p:spPr>
        <p:txBody>
          <a:bodyPr/>
          <a:lstStyle>
            <a:lvl1pPr>
              <a:lnSpc>
                <a:spcPct val="90000"/>
              </a:lnSpc>
              <a:spcBef>
                <a:spcPts val="800"/>
              </a:spcBef>
              <a:buClr>
                <a:srgbClr val="15D0CB"/>
              </a:buClr>
              <a:defRPr sz="1600" b="1">
                <a:solidFill>
                  <a:schemeClr val="accent2"/>
                </a:solidFill>
              </a:defRPr>
            </a:lvl1pPr>
            <a:lvl2pPr marL="355736" indent="-171450">
              <a:lnSpc>
                <a:spcPct val="90000"/>
              </a:lnSpc>
              <a:spcBef>
                <a:spcPts val="400"/>
              </a:spcBef>
              <a:buClr>
                <a:srgbClr val="15D0CB"/>
              </a:buClr>
              <a:buFont typeface="Wingdings" panose="05000000000000000000" pitchFamily="2" charset="2"/>
              <a:buChar char="§"/>
              <a:tabLst/>
              <a:defRPr sz="1400">
                <a:solidFill>
                  <a:schemeClr val="accent2"/>
                </a:solidFill>
              </a:defRPr>
            </a:lvl2pPr>
            <a:lvl3pPr marL="533400" indent="-171450">
              <a:lnSpc>
                <a:spcPct val="90000"/>
              </a:lnSpc>
              <a:spcBef>
                <a:spcPts val="400"/>
              </a:spcBef>
              <a:buClr>
                <a:srgbClr val="15D0CB"/>
              </a:buClr>
              <a:buFont typeface="Wingdings" panose="05000000000000000000" pitchFamily="2" charset="2"/>
              <a:buChar char="§"/>
              <a:tabLst/>
              <a:defRPr sz="1200">
                <a:solidFill>
                  <a:schemeClr val="accent2"/>
                </a:solidFill>
              </a:defRPr>
            </a:lvl3pPr>
            <a:lvl4pPr marL="714375"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4pPr>
            <a:lvl5pPr marL="895350"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5pPr>
          </a:lstStyle>
          <a:p>
            <a:pPr lvl="0"/>
            <a:r>
              <a:rPr lang="en-US" dirty="0"/>
              <a:t>Click here to add text </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p:txBody>
      </p:sp>
      <p:sp>
        <p:nvSpPr>
          <p:cNvPr id="2" name="Titre 1">
            <a:extLst>
              <a:ext uri="{FF2B5EF4-FFF2-40B4-BE49-F238E27FC236}">
                <a16:creationId xmlns:a16="http://schemas.microsoft.com/office/drawing/2014/main" id="{02DE2A36-88EC-4A13-9346-E7A65DB242CD}"/>
              </a:ext>
            </a:extLst>
          </p:cNvPr>
          <p:cNvSpPr>
            <a:spLocks noGrp="1"/>
          </p:cNvSpPr>
          <p:nvPr>
            <p:ph type="title" hasCustomPrompt="1"/>
          </p:nvPr>
        </p:nvSpPr>
        <p:spPr/>
        <p:txBody>
          <a:bodyPr/>
          <a:lstStyle/>
          <a:p>
            <a:r>
              <a:rPr lang="en-US" dirty="0"/>
              <a:t>Click here to add a title </a:t>
            </a:r>
            <a:endParaRPr lang="fr-FR" dirty="0"/>
          </a:p>
        </p:txBody>
      </p:sp>
      <p:sp>
        <p:nvSpPr>
          <p:cNvPr id="5" name="Espace réservé du pied de page 4">
            <a:extLst>
              <a:ext uri="{FF2B5EF4-FFF2-40B4-BE49-F238E27FC236}">
                <a16:creationId xmlns:a16="http://schemas.microsoft.com/office/drawing/2014/main" id="{B0607D16-1B92-3382-E419-3AFAAEAAECBB}"/>
              </a:ext>
            </a:extLst>
          </p:cNvPr>
          <p:cNvSpPr>
            <a:spLocks noGrp="1"/>
          </p:cNvSpPr>
          <p:nvPr>
            <p:ph type="ftr" sz="quarter" idx="3"/>
          </p:nvPr>
        </p:nvSpPr>
        <p:spPr>
          <a:xfrm>
            <a:off x="506983" y="4759334"/>
            <a:ext cx="6708203" cy="129416"/>
          </a:xfrm>
          <a:prstGeom prst="rect">
            <a:avLst/>
          </a:prstGeom>
        </p:spPr>
        <p:txBody>
          <a:bodyPr vert="horz" lIns="91440" tIns="45720" rIns="91440" bIns="45720" rtlCol="0" anchor="ctr"/>
          <a:lstStyle>
            <a:lvl1pPr algn="l">
              <a:defRPr sz="800">
                <a:solidFill>
                  <a:schemeClr val="bg2">
                    <a:lumMod val="60000"/>
                    <a:lumOff val="40000"/>
                  </a:schemeClr>
                </a:solidFill>
              </a:defRPr>
            </a:lvl1pPr>
          </a:lstStyle>
          <a:p>
            <a:r>
              <a:rPr lang="en-US"/>
              <a:t>Safran Reosc / The ESO 60th Anniversary</a:t>
            </a:r>
            <a:endParaRPr lang="fr-FR" dirty="0"/>
          </a:p>
        </p:txBody>
      </p:sp>
    </p:spTree>
    <p:extLst>
      <p:ext uri="{BB962C8B-B14F-4D97-AF65-F5344CB8AC3E}">
        <p14:creationId xmlns:p14="http://schemas.microsoft.com/office/powerpoint/2010/main" val="938706075"/>
      </p:ext>
    </p:extLst>
  </p:cSld>
  <p:clrMapOvr>
    <a:masterClrMapping/>
  </p:clrMapOvr>
  <p:transition>
    <p:fade/>
  </p:transition>
  <p:extLst>
    <p:ext uri="{DCECCB84-F9BA-43D5-87BE-67443E8EF086}">
      <p15:sldGuideLst xmlns:p15="http://schemas.microsoft.com/office/powerpoint/2012/main">
        <p15:guide id="1" pos="5579"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_TEXTx2_White">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B9C1BD4-2402-4571-9F04-505A7FE75AF9}"/>
              </a:ext>
            </a:extLst>
          </p:cNvPr>
          <p:cNvSpPr>
            <a:spLocks noGrp="1"/>
          </p:cNvSpPr>
          <p:nvPr>
            <p:ph type="body" sz="quarter" idx="10" hasCustomPrompt="1"/>
          </p:nvPr>
        </p:nvSpPr>
        <p:spPr>
          <a:xfrm>
            <a:off x="287337" y="1017588"/>
            <a:ext cx="4219705" cy="3606800"/>
          </a:xfrm>
          <a:prstGeom prst="rect">
            <a:avLst/>
          </a:prstGeom>
        </p:spPr>
        <p:txBody>
          <a:bodyPr/>
          <a:lstStyle>
            <a:lvl1pPr>
              <a:lnSpc>
                <a:spcPct val="90000"/>
              </a:lnSpc>
              <a:spcBef>
                <a:spcPts val="800"/>
              </a:spcBef>
              <a:buClr>
                <a:srgbClr val="15D0CB"/>
              </a:buClr>
              <a:defRPr sz="1600" b="1">
                <a:solidFill>
                  <a:schemeClr val="accent2"/>
                </a:solidFill>
              </a:defRPr>
            </a:lvl1pPr>
            <a:lvl2pPr marL="355736" indent="-171450">
              <a:lnSpc>
                <a:spcPct val="90000"/>
              </a:lnSpc>
              <a:spcBef>
                <a:spcPts val="400"/>
              </a:spcBef>
              <a:buClr>
                <a:srgbClr val="15D0CB"/>
              </a:buClr>
              <a:buFont typeface="Wingdings" panose="05000000000000000000" pitchFamily="2" charset="2"/>
              <a:buChar char="§"/>
              <a:tabLst/>
              <a:defRPr sz="1400">
                <a:solidFill>
                  <a:schemeClr val="accent2"/>
                </a:solidFill>
              </a:defRPr>
            </a:lvl2pPr>
            <a:lvl3pPr marL="533400" indent="-171450">
              <a:lnSpc>
                <a:spcPct val="90000"/>
              </a:lnSpc>
              <a:spcBef>
                <a:spcPts val="400"/>
              </a:spcBef>
              <a:buClr>
                <a:srgbClr val="15D0CB"/>
              </a:buClr>
              <a:buFont typeface="Wingdings" panose="05000000000000000000" pitchFamily="2" charset="2"/>
              <a:buChar char="§"/>
              <a:tabLst/>
              <a:defRPr sz="1200">
                <a:solidFill>
                  <a:schemeClr val="accent2"/>
                </a:solidFill>
              </a:defRPr>
            </a:lvl3pPr>
            <a:lvl4pPr marL="714375"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4pPr>
            <a:lvl5pPr marL="895350"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5pPr>
          </a:lstStyle>
          <a:p>
            <a:pPr lvl="0"/>
            <a:r>
              <a:rPr lang="en-US" dirty="0"/>
              <a:t>Click here to add text </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p:txBody>
      </p:sp>
      <p:sp>
        <p:nvSpPr>
          <p:cNvPr id="2" name="Titre 1">
            <a:extLst>
              <a:ext uri="{FF2B5EF4-FFF2-40B4-BE49-F238E27FC236}">
                <a16:creationId xmlns:a16="http://schemas.microsoft.com/office/drawing/2014/main" id="{A2908127-A165-46B7-B40F-9C1A61E43E31}"/>
              </a:ext>
            </a:extLst>
          </p:cNvPr>
          <p:cNvSpPr>
            <a:spLocks noGrp="1"/>
          </p:cNvSpPr>
          <p:nvPr>
            <p:ph type="title" hasCustomPrompt="1"/>
          </p:nvPr>
        </p:nvSpPr>
        <p:spPr/>
        <p:txBody>
          <a:bodyPr/>
          <a:lstStyle/>
          <a:p>
            <a:r>
              <a:rPr lang="en-US" dirty="0"/>
              <a:t>Click here to add a title </a:t>
            </a:r>
            <a:endParaRPr lang="fr-FR" dirty="0"/>
          </a:p>
        </p:txBody>
      </p:sp>
      <p:sp>
        <p:nvSpPr>
          <p:cNvPr id="9" name="Espace réservé du texte 2">
            <a:extLst>
              <a:ext uri="{FF2B5EF4-FFF2-40B4-BE49-F238E27FC236}">
                <a16:creationId xmlns:a16="http://schemas.microsoft.com/office/drawing/2014/main" id="{83B0D2BD-64EB-4133-9A53-E4F4DEB7B025}"/>
              </a:ext>
            </a:extLst>
          </p:cNvPr>
          <p:cNvSpPr>
            <a:spLocks noGrp="1"/>
          </p:cNvSpPr>
          <p:nvPr>
            <p:ph type="body" sz="quarter" idx="11" hasCustomPrompt="1"/>
          </p:nvPr>
        </p:nvSpPr>
        <p:spPr>
          <a:xfrm>
            <a:off x="4641953" y="1017588"/>
            <a:ext cx="4214709" cy="3606800"/>
          </a:xfrm>
          <a:prstGeom prst="rect">
            <a:avLst/>
          </a:prstGeom>
        </p:spPr>
        <p:txBody>
          <a:bodyPr/>
          <a:lstStyle>
            <a:lvl1pPr>
              <a:lnSpc>
                <a:spcPct val="90000"/>
              </a:lnSpc>
              <a:spcBef>
                <a:spcPts val="800"/>
              </a:spcBef>
              <a:buClr>
                <a:srgbClr val="15D0CB"/>
              </a:buClr>
              <a:defRPr sz="1600" b="1">
                <a:solidFill>
                  <a:schemeClr val="accent2"/>
                </a:solidFill>
              </a:defRPr>
            </a:lvl1pPr>
            <a:lvl2pPr marL="355736" indent="-171450">
              <a:lnSpc>
                <a:spcPct val="90000"/>
              </a:lnSpc>
              <a:spcBef>
                <a:spcPts val="400"/>
              </a:spcBef>
              <a:buClr>
                <a:srgbClr val="15D0CB"/>
              </a:buClr>
              <a:buFont typeface="Wingdings" panose="05000000000000000000" pitchFamily="2" charset="2"/>
              <a:buChar char="§"/>
              <a:tabLst/>
              <a:defRPr sz="1400">
                <a:solidFill>
                  <a:schemeClr val="accent2"/>
                </a:solidFill>
              </a:defRPr>
            </a:lvl2pPr>
            <a:lvl3pPr marL="533400" indent="-171450">
              <a:lnSpc>
                <a:spcPct val="90000"/>
              </a:lnSpc>
              <a:spcBef>
                <a:spcPts val="400"/>
              </a:spcBef>
              <a:buClr>
                <a:srgbClr val="15D0CB"/>
              </a:buClr>
              <a:buFont typeface="Wingdings" panose="05000000000000000000" pitchFamily="2" charset="2"/>
              <a:buChar char="§"/>
              <a:tabLst/>
              <a:defRPr sz="1200">
                <a:solidFill>
                  <a:schemeClr val="accent2"/>
                </a:solidFill>
              </a:defRPr>
            </a:lvl3pPr>
            <a:lvl4pPr marL="714375"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4pPr>
            <a:lvl5pPr marL="895350"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5pPr>
          </a:lstStyle>
          <a:p>
            <a:pPr lvl="0"/>
            <a:r>
              <a:rPr lang="en-US" dirty="0"/>
              <a:t>Click here to add text </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p:txBody>
      </p:sp>
      <p:sp>
        <p:nvSpPr>
          <p:cNvPr id="6" name="Espace réservé du pied de page 4">
            <a:extLst>
              <a:ext uri="{FF2B5EF4-FFF2-40B4-BE49-F238E27FC236}">
                <a16:creationId xmlns:a16="http://schemas.microsoft.com/office/drawing/2014/main" id="{269925D1-628C-E93F-77A3-4DE682A3F3D9}"/>
              </a:ext>
            </a:extLst>
          </p:cNvPr>
          <p:cNvSpPr>
            <a:spLocks noGrp="1"/>
          </p:cNvSpPr>
          <p:nvPr>
            <p:ph type="ftr" sz="quarter" idx="3"/>
          </p:nvPr>
        </p:nvSpPr>
        <p:spPr>
          <a:xfrm>
            <a:off x="506983" y="4759334"/>
            <a:ext cx="6708203" cy="129416"/>
          </a:xfrm>
          <a:prstGeom prst="rect">
            <a:avLst/>
          </a:prstGeom>
        </p:spPr>
        <p:txBody>
          <a:bodyPr vert="horz" lIns="91440" tIns="45720" rIns="91440" bIns="45720" rtlCol="0" anchor="ctr"/>
          <a:lstStyle>
            <a:lvl1pPr algn="l">
              <a:defRPr sz="800">
                <a:solidFill>
                  <a:schemeClr val="bg2">
                    <a:lumMod val="60000"/>
                    <a:lumOff val="40000"/>
                  </a:schemeClr>
                </a:solidFill>
              </a:defRPr>
            </a:lvl1pPr>
          </a:lstStyle>
          <a:p>
            <a:r>
              <a:rPr lang="en-US"/>
              <a:t>Safran Reosc / The ESO 60th Anniversary</a:t>
            </a:r>
            <a:endParaRPr lang="fr-FR" dirty="0"/>
          </a:p>
        </p:txBody>
      </p:sp>
    </p:spTree>
    <p:extLst>
      <p:ext uri="{BB962C8B-B14F-4D97-AF65-F5344CB8AC3E}">
        <p14:creationId xmlns:p14="http://schemas.microsoft.com/office/powerpoint/2010/main" val="49843761"/>
      </p:ext>
    </p:extLst>
  </p:cSld>
  <p:clrMapOvr>
    <a:masterClrMapping/>
  </p:clrMapOvr>
  <p:transition>
    <p:fade/>
  </p:transition>
  <p:extLst>
    <p:ext uri="{DCECCB84-F9BA-43D5-87BE-67443E8EF086}">
      <p15:sldGuideLst xmlns:p15="http://schemas.microsoft.com/office/powerpoint/2012/main">
        <p15:guide id="1" pos="5579"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_TEXT_Right_White">
    <p:spTree>
      <p:nvGrpSpPr>
        <p:cNvPr id="1" name=""/>
        <p:cNvGrpSpPr/>
        <p:nvPr/>
      </p:nvGrpSpPr>
      <p:grpSpPr>
        <a:xfrm>
          <a:off x="0" y="0"/>
          <a:ext cx="0" cy="0"/>
          <a:chOff x="0" y="0"/>
          <a:chExt cx="0" cy="0"/>
        </a:xfrm>
      </p:grpSpPr>
      <p:sp>
        <p:nvSpPr>
          <p:cNvPr id="7" name="Espace réservé du texte 2">
            <a:extLst>
              <a:ext uri="{FF2B5EF4-FFF2-40B4-BE49-F238E27FC236}">
                <a16:creationId xmlns:a16="http://schemas.microsoft.com/office/drawing/2014/main" id="{2BFB6794-DF54-4F15-843C-009B57583654}"/>
              </a:ext>
            </a:extLst>
          </p:cNvPr>
          <p:cNvSpPr>
            <a:spLocks noGrp="1"/>
          </p:cNvSpPr>
          <p:nvPr>
            <p:ph type="body" sz="quarter" idx="11" hasCustomPrompt="1"/>
          </p:nvPr>
        </p:nvSpPr>
        <p:spPr>
          <a:xfrm>
            <a:off x="4641953" y="1017588"/>
            <a:ext cx="4214709" cy="3606800"/>
          </a:xfrm>
          <a:prstGeom prst="rect">
            <a:avLst/>
          </a:prstGeom>
        </p:spPr>
        <p:txBody>
          <a:bodyPr/>
          <a:lstStyle>
            <a:lvl1pPr>
              <a:lnSpc>
                <a:spcPct val="90000"/>
              </a:lnSpc>
              <a:spcBef>
                <a:spcPts val="800"/>
              </a:spcBef>
              <a:buClr>
                <a:srgbClr val="15D0CB"/>
              </a:buClr>
              <a:defRPr sz="1600" b="1">
                <a:solidFill>
                  <a:schemeClr val="accent2"/>
                </a:solidFill>
              </a:defRPr>
            </a:lvl1pPr>
            <a:lvl2pPr marL="355736" indent="-171450">
              <a:lnSpc>
                <a:spcPct val="90000"/>
              </a:lnSpc>
              <a:spcBef>
                <a:spcPts val="400"/>
              </a:spcBef>
              <a:buClr>
                <a:srgbClr val="15D0CB"/>
              </a:buClr>
              <a:buFont typeface="Wingdings" panose="05000000000000000000" pitchFamily="2" charset="2"/>
              <a:buChar char="§"/>
              <a:tabLst/>
              <a:defRPr sz="1400">
                <a:solidFill>
                  <a:schemeClr val="accent2"/>
                </a:solidFill>
              </a:defRPr>
            </a:lvl2pPr>
            <a:lvl3pPr marL="533400" indent="-171450">
              <a:lnSpc>
                <a:spcPct val="90000"/>
              </a:lnSpc>
              <a:spcBef>
                <a:spcPts val="400"/>
              </a:spcBef>
              <a:buClr>
                <a:srgbClr val="15D0CB"/>
              </a:buClr>
              <a:buFont typeface="Wingdings" panose="05000000000000000000" pitchFamily="2" charset="2"/>
              <a:buChar char="§"/>
              <a:tabLst/>
              <a:defRPr sz="1200">
                <a:solidFill>
                  <a:schemeClr val="accent2"/>
                </a:solidFill>
              </a:defRPr>
            </a:lvl3pPr>
            <a:lvl4pPr marL="714375"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4pPr>
            <a:lvl5pPr marL="895350"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5pPr>
          </a:lstStyle>
          <a:p>
            <a:pPr lvl="0"/>
            <a:r>
              <a:rPr lang="en-US" dirty="0"/>
              <a:t>Click here to add text </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p:txBody>
      </p:sp>
      <p:sp>
        <p:nvSpPr>
          <p:cNvPr id="4" name="Espace réservé pour une image  3">
            <a:extLst>
              <a:ext uri="{FF2B5EF4-FFF2-40B4-BE49-F238E27FC236}">
                <a16:creationId xmlns:a16="http://schemas.microsoft.com/office/drawing/2014/main" id="{0938C6CF-C92A-455E-BDA8-BA47D4918DE7}"/>
              </a:ext>
            </a:extLst>
          </p:cNvPr>
          <p:cNvSpPr>
            <a:spLocks noGrp="1"/>
          </p:cNvSpPr>
          <p:nvPr>
            <p:ph type="pic" sz="quarter" idx="12"/>
          </p:nvPr>
        </p:nvSpPr>
        <p:spPr>
          <a:xfrm>
            <a:off x="287339" y="1017588"/>
            <a:ext cx="4214710" cy="3606800"/>
          </a:xfrm>
          <a:prstGeom prst="rect">
            <a:avLst/>
          </a:prstGeom>
        </p:spPr>
        <p:txBody>
          <a:bodyPr/>
          <a:lstStyle>
            <a:lvl1pPr marL="0" indent="0">
              <a:buNone/>
              <a:defRPr/>
            </a:lvl1pPr>
          </a:lstStyle>
          <a:p>
            <a:endParaRPr lang="fr-FR"/>
          </a:p>
        </p:txBody>
      </p:sp>
      <p:sp>
        <p:nvSpPr>
          <p:cNvPr id="2" name="Titre 1">
            <a:extLst>
              <a:ext uri="{FF2B5EF4-FFF2-40B4-BE49-F238E27FC236}">
                <a16:creationId xmlns:a16="http://schemas.microsoft.com/office/drawing/2014/main" id="{821182F8-39DD-402D-9322-090E37AF3ED0}"/>
              </a:ext>
            </a:extLst>
          </p:cNvPr>
          <p:cNvSpPr>
            <a:spLocks noGrp="1"/>
          </p:cNvSpPr>
          <p:nvPr>
            <p:ph type="title" hasCustomPrompt="1"/>
          </p:nvPr>
        </p:nvSpPr>
        <p:spPr/>
        <p:txBody>
          <a:bodyPr/>
          <a:lstStyle/>
          <a:p>
            <a:r>
              <a:rPr lang="en-US" dirty="0"/>
              <a:t>Click here to add a title </a:t>
            </a:r>
            <a:endParaRPr lang="fr-FR" dirty="0"/>
          </a:p>
        </p:txBody>
      </p:sp>
      <p:sp>
        <p:nvSpPr>
          <p:cNvPr id="8" name="Espace réservé du pied de page 4">
            <a:extLst>
              <a:ext uri="{FF2B5EF4-FFF2-40B4-BE49-F238E27FC236}">
                <a16:creationId xmlns:a16="http://schemas.microsoft.com/office/drawing/2014/main" id="{3B1F21EB-8662-8C41-3C0A-0F605CB04BF0}"/>
              </a:ext>
            </a:extLst>
          </p:cNvPr>
          <p:cNvSpPr>
            <a:spLocks noGrp="1"/>
          </p:cNvSpPr>
          <p:nvPr>
            <p:ph type="ftr" sz="quarter" idx="3"/>
          </p:nvPr>
        </p:nvSpPr>
        <p:spPr>
          <a:xfrm>
            <a:off x="506983" y="4759334"/>
            <a:ext cx="6708203" cy="129416"/>
          </a:xfrm>
          <a:prstGeom prst="rect">
            <a:avLst/>
          </a:prstGeom>
        </p:spPr>
        <p:txBody>
          <a:bodyPr vert="horz" lIns="91440" tIns="45720" rIns="91440" bIns="45720" rtlCol="0" anchor="ctr"/>
          <a:lstStyle>
            <a:lvl1pPr algn="l">
              <a:defRPr sz="800">
                <a:solidFill>
                  <a:schemeClr val="bg2">
                    <a:lumMod val="60000"/>
                    <a:lumOff val="40000"/>
                  </a:schemeClr>
                </a:solidFill>
              </a:defRPr>
            </a:lvl1pPr>
          </a:lstStyle>
          <a:p>
            <a:r>
              <a:rPr lang="en-US"/>
              <a:t>Safran Reosc / The ESO 60th Anniversary</a:t>
            </a:r>
            <a:endParaRPr lang="fr-FR" dirty="0"/>
          </a:p>
        </p:txBody>
      </p:sp>
    </p:spTree>
    <p:extLst>
      <p:ext uri="{BB962C8B-B14F-4D97-AF65-F5344CB8AC3E}">
        <p14:creationId xmlns:p14="http://schemas.microsoft.com/office/powerpoint/2010/main" val="2844599256"/>
      </p:ext>
    </p:extLst>
  </p:cSld>
  <p:clrMapOvr>
    <a:masterClrMapping/>
  </p:clrMapOvr>
  <p:transition>
    <p:fade/>
  </p:transition>
  <p:extLst>
    <p:ext uri="{DCECCB84-F9BA-43D5-87BE-67443E8EF086}">
      <p15:sldGuideLst xmlns:p15="http://schemas.microsoft.com/office/powerpoint/2012/main">
        <p15:guide id="1" pos="5579"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_TEXT_Left_White">
    <p:spTree>
      <p:nvGrpSpPr>
        <p:cNvPr id="1" name=""/>
        <p:cNvGrpSpPr/>
        <p:nvPr/>
      </p:nvGrpSpPr>
      <p:grpSpPr>
        <a:xfrm>
          <a:off x="0" y="0"/>
          <a:ext cx="0" cy="0"/>
          <a:chOff x="0" y="0"/>
          <a:chExt cx="0" cy="0"/>
        </a:xfrm>
      </p:grpSpPr>
      <p:sp>
        <p:nvSpPr>
          <p:cNvPr id="7" name="Espace réservé du texte 2">
            <a:extLst>
              <a:ext uri="{FF2B5EF4-FFF2-40B4-BE49-F238E27FC236}">
                <a16:creationId xmlns:a16="http://schemas.microsoft.com/office/drawing/2014/main" id="{2BFB6794-DF54-4F15-843C-009B57583654}"/>
              </a:ext>
            </a:extLst>
          </p:cNvPr>
          <p:cNvSpPr>
            <a:spLocks noGrp="1"/>
          </p:cNvSpPr>
          <p:nvPr>
            <p:ph type="body" sz="quarter" idx="11" hasCustomPrompt="1"/>
          </p:nvPr>
        </p:nvSpPr>
        <p:spPr>
          <a:xfrm>
            <a:off x="287336" y="1017588"/>
            <a:ext cx="4219707" cy="3606800"/>
          </a:xfrm>
          <a:prstGeom prst="rect">
            <a:avLst/>
          </a:prstGeom>
        </p:spPr>
        <p:txBody>
          <a:bodyPr/>
          <a:lstStyle>
            <a:lvl1pPr>
              <a:lnSpc>
                <a:spcPct val="90000"/>
              </a:lnSpc>
              <a:spcBef>
                <a:spcPts val="800"/>
              </a:spcBef>
              <a:buClr>
                <a:srgbClr val="15D0CB"/>
              </a:buClr>
              <a:defRPr sz="1600" b="1">
                <a:solidFill>
                  <a:schemeClr val="accent2"/>
                </a:solidFill>
              </a:defRPr>
            </a:lvl1pPr>
            <a:lvl2pPr marL="355736" indent="-171450">
              <a:lnSpc>
                <a:spcPct val="90000"/>
              </a:lnSpc>
              <a:spcBef>
                <a:spcPts val="400"/>
              </a:spcBef>
              <a:buClr>
                <a:srgbClr val="15D0CB"/>
              </a:buClr>
              <a:buFont typeface="Wingdings" panose="05000000000000000000" pitchFamily="2" charset="2"/>
              <a:buChar char="§"/>
              <a:tabLst/>
              <a:defRPr sz="1400">
                <a:solidFill>
                  <a:schemeClr val="accent2"/>
                </a:solidFill>
              </a:defRPr>
            </a:lvl2pPr>
            <a:lvl3pPr marL="533400" indent="-171450">
              <a:lnSpc>
                <a:spcPct val="90000"/>
              </a:lnSpc>
              <a:spcBef>
                <a:spcPts val="400"/>
              </a:spcBef>
              <a:buClr>
                <a:srgbClr val="15D0CB"/>
              </a:buClr>
              <a:buFont typeface="Wingdings" panose="05000000000000000000" pitchFamily="2" charset="2"/>
              <a:buChar char="§"/>
              <a:tabLst/>
              <a:defRPr sz="1200">
                <a:solidFill>
                  <a:schemeClr val="accent2"/>
                </a:solidFill>
              </a:defRPr>
            </a:lvl3pPr>
            <a:lvl4pPr marL="714375"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4pPr>
            <a:lvl5pPr marL="895350"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5pPr>
          </a:lstStyle>
          <a:p>
            <a:pPr lvl="0"/>
            <a:r>
              <a:rPr lang="en-US" dirty="0"/>
              <a:t>Click here to add text </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p:txBody>
      </p:sp>
      <p:sp>
        <p:nvSpPr>
          <p:cNvPr id="4" name="Espace réservé pour une image  3">
            <a:extLst>
              <a:ext uri="{FF2B5EF4-FFF2-40B4-BE49-F238E27FC236}">
                <a16:creationId xmlns:a16="http://schemas.microsoft.com/office/drawing/2014/main" id="{0938C6CF-C92A-455E-BDA8-BA47D4918DE7}"/>
              </a:ext>
            </a:extLst>
          </p:cNvPr>
          <p:cNvSpPr>
            <a:spLocks noGrp="1"/>
          </p:cNvSpPr>
          <p:nvPr>
            <p:ph type="pic" sz="quarter" idx="12"/>
          </p:nvPr>
        </p:nvSpPr>
        <p:spPr>
          <a:xfrm>
            <a:off x="4636960" y="1017588"/>
            <a:ext cx="4219704" cy="3606800"/>
          </a:xfrm>
          <a:prstGeom prst="rect">
            <a:avLst/>
          </a:prstGeom>
        </p:spPr>
        <p:txBody>
          <a:bodyPr/>
          <a:lstStyle>
            <a:lvl1pPr marL="0" indent="0">
              <a:buNone/>
              <a:defRPr/>
            </a:lvl1pPr>
          </a:lstStyle>
          <a:p>
            <a:endParaRPr lang="fr-FR"/>
          </a:p>
        </p:txBody>
      </p:sp>
      <p:sp>
        <p:nvSpPr>
          <p:cNvPr id="2" name="Titre 1">
            <a:extLst>
              <a:ext uri="{FF2B5EF4-FFF2-40B4-BE49-F238E27FC236}">
                <a16:creationId xmlns:a16="http://schemas.microsoft.com/office/drawing/2014/main" id="{821182F8-39DD-402D-9322-090E37AF3ED0}"/>
              </a:ext>
            </a:extLst>
          </p:cNvPr>
          <p:cNvSpPr>
            <a:spLocks noGrp="1"/>
          </p:cNvSpPr>
          <p:nvPr>
            <p:ph type="title" hasCustomPrompt="1"/>
          </p:nvPr>
        </p:nvSpPr>
        <p:spPr/>
        <p:txBody>
          <a:bodyPr/>
          <a:lstStyle/>
          <a:p>
            <a:r>
              <a:rPr lang="en-US" dirty="0"/>
              <a:t>Click here to add a title </a:t>
            </a:r>
            <a:endParaRPr lang="fr-FR" dirty="0"/>
          </a:p>
        </p:txBody>
      </p:sp>
      <p:sp>
        <p:nvSpPr>
          <p:cNvPr id="6" name="Espace réservé du pied de page 4">
            <a:extLst>
              <a:ext uri="{FF2B5EF4-FFF2-40B4-BE49-F238E27FC236}">
                <a16:creationId xmlns:a16="http://schemas.microsoft.com/office/drawing/2014/main" id="{70F129C2-FC0F-5D79-D2F5-A76CFCFB2E10}"/>
              </a:ext>
            </a:extLst>
          </p:cNvPr>
          <p:cNvSpPr>
            <a:spLocks noGrp="1"/>
          </p:cNvSpPr>
          <p:nvPr>
            <p:ph type="ftr" sz="quarter" idx="3"/>
          </p:nvPr>
        </p:nvSpPr>
        <p:spPr>
          <a:xfrm>
            <a:off x="506983" y="4759334"/>
            <a:ext cx="6708203" cy="129416"/>
          </a:xfrm>
          <a:prstGeom prst="rect">
            <a:avLst/>
          </a:prstGeom>
        </p:spPr>
        <p:txBody>
          <a:bodyPr vert="horz" lIns="91440" tIns="45720" rIns="91440" bIns="45720" rtlCol="0" anchor="ctr"/>
          <a:lstStyle>
            <a:lvl1pPr algn="l">
              <a:defRPr sz="800">
                <a:solidFill>
                  <a:schemeClr val="bg2">
                    <a:lumMod val="60000"/>
                    <a:lumOff val="40000"/>
                  </a:schemeClr>
                </a:solidFill>
              </a:defRPr>
            </a:lvl1pPr>
          </a:lstStyle>
          <a:p>
            <a:r>
              <a:rPr lang="en-US"/>
              <a:t>Safran Reosc / The ESO 60th Anniversary</a:t>
            </a:r>
            <a:endParaRPr lang="fr-FR" dirty="0"/>
          </a:p>
        </p:txBody>
      </p:sp>
    </p:spTree>
    <p:extLst>
      <p:ext uri="{BB962C8B-B14F-4D97-AF65-F5344CB8AC3E}">
        <p14:creationId xmlns:p14="http://schemas.microsoft.com/office/powerpoint/2010/main" val="1271513414"/>
      </p:ext>
    </p:extLst>
  </p:cSld>
  <p:clrMapOvr>
    <a:masterClrMapping/>
  </p:clrMapOvr>
  <p:transition>
    <p:fade/>
  </p:transition>
  <p:extLst>
    <p:ext uri="{DCECCB84-F9BA-43D5-87BE-67443E8EF086}">
      <p15:sldGuideLst xmlns:p15="http://schemas.microsoft.com/office/powerpoint/2012/main">
        <p15:guide id="1" pos="5579"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_2xLINES_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D7926FA-4C37-4337-A48F-C1E3BB67A08D}"/>
              </a:ext>
            </a:extLst>
          </p:cNvPr>
          <p:cNvSpPr/>
          <p:nvPr userDrawn="1"/>
        </p:nvSpPr>
        <p:spPr>
          <a:xfrm>
            <a:off x="140677" y="600222"/>
            <a:ext cx="1350498" cy="248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881F32DB-A6B7-4BE6-8D7A-C2FD926E1203}"/>
              </a:ext>
            </a:extLst>
          </p:cNvPr>
          <p:cNvSpPr>
            <a:spLocks noGrp="1"/>
          </p:cNvSpPr>
          <p:nvPr>
            <p:ph type="title" hasCustomPrompt="1"/>
          </p:nvPr>
        </p:nvSpPr>
        <p:spPr>
          <a:xfrm>
            <a:off x="182784" y="211016"/>
            <a:ext cx="8556653" cy="721402"/>
          </a:xfrm>
        </p:spPr>
        <p:txBody>
          <a:bodyPr/>
          <a:lstStyle>
            <a:lvl1pPr>
              <a:lnSpc>
                <a:spcPct val="90000"/>
              </a:lnSpc>
              <a:defRPr/>
            </a:lvl1pPr>
          </a:lstStyle>
          <a:p>
            <a:r>
              <a:rPr lang="en-US" dirty="0"/>
              <a:t>Click here </a:t>
            </a:r>
            <a:br>
              <a:rPr lang="en-US" dirty="0"/>
            </a:br>
            <a:r>
              <a:rPr lang="en-US" dirty="0"/>
              <a:t>to add a title </a:t>
            </a:r>
            <a:endParaRPr lang="fr-FR" dirty="0"/>
          </a:p>
        </p:txBody>
      </p:sp>
      <p:sp>
        <p:nvSpPr>
          <p:cNvPr id="8" name="Espace réservé du pied de page 4">
            <a:extLst>
              <a:ext uri="{FF2B5EF4-FFF2-40B4-BE49-F238E27FC236}">
                <a16:creationId xmlns:a16="http://schemas.microsoft.com/office/drawing/2014/main" id="{79525850-0777-A6EE-F419-D78308D93009}"/>
              </a:ext>
            </a:extLst>
          </p:cNvPr>
          <p:cNvSpPr>
            <a:spLocks noGrp="1"/>
          </p:cNvSpPr>
          <p:nvPr>
            <p:ph type="ftr" sz="quarter" idx="3"/>
          </p:nvPr>
        </p:nvSpPr>
        <p:spPr>
          <a:xfrm>
            <a:off x="506983" y="4759334"/>
            <a:ext cx="6708203" cy="129416"/>
          </a:xfrm>
          <a:prstGeom prst="rect">
            <a:avLst/>
          </a:prstGeom>
        </p:spPr>
        <p:txBody>
          <a:bodyPr vert="horz" lIns="91440" tIns="45720" rIns="91440" bIns="45720" rtlCol="0" anchor="ctr"/>
          <a:lstStyle>
            <a:lvl1pPr algn="l">
              <a:defRPr sz="800">
                <a:solidFill>
                  <a:schemeClr val="bg2">
                    <a:lumMod val="60000"/>
                    <a:lumOff val="40000"/>
                  </a:schemeClr>
                </a:solidFill>
              </a:defRPr>
            </a:lvl1pPr>
          </a:lstStyle>
          <a:p>
            <a:r>
              <a:rPr lang="en-US"/>
              <a:t>Safran Reosc / The ESO 60th Anniversary</a:t>
            </a:r>
            <a:endParaRPr lang="fr-FR" dirty="0"/>
          </a:p>
        </p:txBody>
      </p:sp>
      <p:sp>
        <p:nvSpPr>
          <p:cNvPr id="9" name="Espace réservé du contenu 3">
            <a:extLst>
              <a:ext uri="{FF2B5EF4-FFF2-40B4-BE49-F238E27FC236}">
                <a16:creationId xmlns:a16="http://schemas.microsoft.com/office/drawing/2014/main" id="{DED92A21-7615-5B0C-FC17-42FF930E9258}"/>
              </a:ext>
            </a:extLst>
          </p:cNvPr>
          <p:cNvSpPr>
            <a:spLocks noGrp="1"/>
          </p:cNvSpPr>
          <p:nvPr>
            <p:ph sz="quarter" idx="11"/>
          </p:nvPr>
        </p:nvSpPr>
        <p:spPr>
          <a:xfrm>
            <a:off x="287338" y="1309965"/>
            <a:ext cx="8569325" cy="3314423"/>
          </a:xfrm>
          <a:prstGeom prst="rect">
            <a:avLst/>
          </a:prstGeom>
        </p:spPr>
        <p:txBody>
          <a:bodyPr/>
          <a:lstStyle>
            <a:lvl1pPr marL="0" indent="0">
              <a:buNone/>
              <a:defRPr>
                <a:solidFill>
                  <a:schemeClr val="bg1"/>
                </a:solidFill>
              </a:defRPr>
            </a:lvl1pPr>
          </a:lstStyle>
          <a:p>
            <a:pPr lvl="0"/>
            <a:endParaRPr lang="fr-FR" dirty="0"/>
          </a:p>
        </p:txBody>
      </p:sp>
      <p:grpSp>
        <p:nvGrpSpPr>
          <p:cNvPr id="16" name="Groupe 15">
            <a:extLst>
              <a:ext uri="{FF2B5EF4-FFF2-40B4-BE49-F238E27FC236}">
                <a16:creationId xmlns:a16="http://schemas.microsoft.com/office/drawing/2014/main" id="{37E3E81C-2F5A-9B19-E3EB-40F85F729389}"/>
              </a:ext>
            </a:extLst>
          </p:cNvPr>
          <p:cNvGrpSpPr/>
          <p:nvPr userDrawn="1"/>
        </p:nvGrpSpPr>
        <p:grpSpPr>
          <a:xfrm>
            <a:off x="295226" y="994644"/>
            <a:ext cx="995611" cy="72008"/>
            <a:chOff x="479376" y="980728"/>
            <a:chExt cx="995611" cy="72008"/>
          </a:xfrm>
        </p:grpSpPr>
        <p:cxnSp>
          <p:nvCxnSpPr>
            <p:cNvPr id="17" name="Connecteur droit 16">
              <a:extLst>
                <a:ext uri="{FF2B5EF4-FFF2-40B4-BE49-F238E27FC236}">
                  <a16:creationId xmlns:a16="http://schemas.microsoft.com/office/drawing/2014/main" id="{F2D53C22-5E3C-A1C2-980A-66FF9BB65F1B}"/>
                </a:ext>
              </a:extLst>
            </p:cNvPr>
            <p:cNvCxnSpPr>
              <a:cxnSpLocks/>
            </p:cNvCxnSpPr>
            <p:nvPr userDrawn="1"/>
          </p:nvCxnSpPr>
          <p:spPr>
            <a:xfrm>
              <a:off x="479376" y="1047118"/>
              <a:ext cx="995611" cy="0"/>
            </a:xfrm>
            <a:prstGeom prst="line">
              <a:avLst/>
            </a:prstGeom>
            <a:noFill/>
            <a:ln w="12700" cap="flat" cmpd="sng" algn="ctr">
              <a:solidFill>
                <a:srgbClr val="2C4E5A"/>
              </a:solidFill>
              <a:prstDash val="solid"/>
              <a:miter lim="800000"/>
            </a:ln>
            <a:effectLst/>
          </p:spPr>
        </p:cxnSp>
        <p:sp>
          <p:nvSpPr>
            <p:cNvPr id="18" name="Rectangle 17">
              <a:extLst>
                <a:ext uri="{FF2B5EF4-FFF2-40B4-BE49-F238E27FC236}">
                  <a16:creationId xmlns:a16="http://schemas.microsoft.com/office/drawing/2014/main" id="{ED83C17A-2D33-FC75-558C-B5E6B12D8907}"/>
                </a:ext>
              </a:extLst>
            </p:cNvPr>
            <p:cNvSpPr/>
            <p:nvPr userDrawn="1"/>
          </p:nvSpPr>
          <p:spPr>
            <a:xfrm>
              <a:off x="479376" y="980728"/>
              <a:ext cx="504056" cy="72008"/>
            </a:xfrm>
            <a:prstGeom prst="rect">
              <a:avLst/>
            </a:prstGeom>
            <a:gradFill>
              <a:gsLst>
                <a:gs pos="0">
                  <a:srgbClr val="15D0CB"/>
                </a:gs>
                <a:gs pos="100000">
                  <a:srgbClr val="2C4E5A"/>
                </a:gs>
              </a:gsLst>
              <a:lin ang="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Segoe UI"/>
                <a:ea typeface="+mn-ea"/>
                <a:cs typeface="+mn-cs"/>
              </a:endParaRPr>
            </a:p>
          </p:txBody>
        </p:sp>
      </p:grpSp>
    </p:spTree>
    <p:extLst>
      <p:ext uri="{BB962C8B-B14F-4D97-AF65-F5344CB8AC3E}">
        <p14:creationId xmlns:p14="http://schemas.microsoft.com/office/powerpoint/2010/main" val="4133076259"/>
      </p:ext>
    </p:extLst>
  </p:cSld>
  <p:clrMapOvr>
    <a:masterClrMapping/>
  </p:clrMapOvr>
  <p:transition>
    <p:fade/>
  </p:transition>
  <p:extLst>
    <p:ext uri="{DCECCB84-F9BA-43D5-87BE-67443E8EF086}">
      <p15:sldGuideLst xmlns:p15="http://schemas.microsoft.com/office/powerpoint/2012/main">
        <p15:guide id="1" pos="5579"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_TEXT_BLOC_White">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B9C1BD4-2402-4571-9F04-505A7FE75AF9}"/>
              </a:ext>
            </a:extLst>
          </p:cNvPr>
          <p:cNvSpPr>
            <a:spLocks noGrp="1"/>
          </p:cNvSpPr>
          <p:nvPr>
            <p:ph type="body" sz="quarter" idx="10" hasCustomPrompt="1"/>
          </p:nvPr>
        </p:nvSpPr>
        <p:spPr>
          <a:xfrm>
            <a:off x="287338" y="1017588"/>
            <a:ext cx="8569324" cy="3139972"/>
          </a:xfrm>
          <a:prstGeom prst="rect">
            <a:avLst/>
          </a:prstGeom>
        </p:spPr>
        <p:txBody>
          <a:bodyPr/>
          <a:lstStyle>
            <a:lvl1pPr>
              <a:lnSpc>
                <a:spcPct val="90000"/>
              </a:lnSpc>
              <a:spcBef>
                <a:spcPts val="800"/>
              </a:spcBef>
              <a:defRPr sz="1600" b="1">
                <a:solidFill>
                  <a:schemeClr val="accent1"/>
                </a:solidFill>
              </a:defRPr>
            </a:lvl1pPr>
            <a:lvl2pPr marL="355736" indent="-171450">
              <a:lnSpc>
                <a:spcPct val="90000"/>
              </a:lnSpc>
              <a:spcBef>
                <a:spcPts val="400"/>
              </a:spcBef>
              <a:buClr>
                <a:schemeClr val="accent1"/>
              </a:buClr>
              <a:buFont typeface="Wingdings" panose="05000000000000000000" pitchFamily="2" charset="2"/>
              <a:buChar char="§"/>
              <a:tabLst/>
              <a:defRPr sz="1400">
                <a:solidFill>
                  <a:schemeClr val="tx2"/>
                </a:solidFill>
              </a:defRPr>
            </a:lvl2pPr>
            <a:lvl3pPr marL="533400" indent="-171450">
              <a:lnSpc>
                <a:spcPct val="90000"/>
              </a:lnSpc>
              <a:spcBef>
                <a:spcPts val="400"/>
              </a:spcBef>
              <a:buClr>
                <a:schemeClr val="accent1"/>
              </a:buClr>
              <a:buFont typeface="Wingdings" panose="05000000000000000000" pitchFamily="2" charset="2"/>
              <a:buChar char="§"/>
              <a:tabLst/>
              <a:defRPr sz="1200">
                <a:solidFill>
                  <a:schemeClr val="tx2"/>
                </a:solidFill>
              </a:defRPr>
            </a:lvl3pPr>
            <a:lvl4pPr marL="714375"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4pPr>
            <a:lvl5pPr marL="895350"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5pPr>
          </a:lstStyle>
          <a:p>
            <a:pPr lvl="0"/>
            <a:r>
              <a:rPr lang="en-US" dirty="0"/>
              <a:t>Click here to add text </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p:txBody>
      </p:sp>
      <p:sp>
        <p:nvSpPr>
          <p:cNvPr id="2" name="Titre 1">
            <a:extLst>
              <a:ext uri="{FF2B5EF4-FFF2-40B4-BE49-F238E27FC236}">
                <a16:creationId xmlns:a16="http://schemas.microsoft.com/office/drawing/2014/main" id="{02DE2A36-88EC-4A13-9346-E7A65DB242CD}"/>
              </a:ext>
            </a:extLst>
          </p:cNvPr>
          <p:cNvSpPr>
            <a:spLocks noGrp="1"/>
          </p:cNvSpPr>
          <p:nvPr>
            <p:ph type="title" hasCustomPrompt="1"/>
          </p:nvPr>
        </p:nvSpPr>
        <p:spPr/>
        <p:txBody>
          <a:bodyPr/>
          <a:lstStyle/>
          <a:p>
            <a:r>
              <a:rPr lang="en-US" dirty="0"/>
              <a:t>Click here to add a title </a:t>
            </a:r>
            <a:endParaRPr lang="fr-FR" dirty="0"/>
          </a:p>
        </p:txBody>
      </p:sp>
      <p:sp>
        <p:nvSpPr>
          <p:cNvPr id="5" name="Espace réservé du pied de page 4">
            <a:extLst>
              <a:ext uri="{FF2B5EF4-FFF2-40B4-BE49-F238E27FC236}">
                <a16:creationId xmlns:a16="http://schemas.microsoft.com/office/drawing/2014/main" id="{B0607D16-1B92-3382-E419-3AFAAEAAECBB}"/>
              </a:ext>
            </a:extLst>
          </p:cNvPr>
          <p:cNvSpPr>
            <a:spLocks noGrp="1"/>
          </p:cNvSpPr>
          <p:nvPr>
            <p:ph type="ftr" sz="quarter" idx="3"/>
          </p:nvPr>
        </p:nvSpPr>
        <p:spPr>
          <a:xfrm>
            <a:off x="506983" y="4759334"/>
            <a:ext cx="6708203" cy="129416"/>
          </a:xfrm>
          <a:prstGeom prst="rect">
            <a:avLst/>
          </a:prstGeom>
        </p:spPr>
        <p:txBody>
          <a:bodyPr vert="horz" lIns="91440" tIns="45720" rIns="91440" bIns="45720" rtlCol="0" anchor="ctr"/>
          <a:lstStyle>
            <a:lvl1pPr algn="l">
              <a:defRPr sz="800">
                <a:solidFill>
                  <a:schemeClr val="bg2">
                    <a:lumMod val="60000"/>
                    <a:lumOff val="40000"/>
                  </a:schemeClr>
                </a:solidFill>
              </a:defRPr>
            </a:lvl1pPr>
          </a:lstStyle>
          <a:p>
            <a:r>
              <a:rPr lang="en-US"/>
              <a:t>Safran Reosc / The ESO 60th Anniversary</a:t>
            </a:r>
            <a:endParaRPr lang="fr-FR" dirty="0"/>
          </a:p>
        </p:txBody>
      </p:sp>
      <p:sp>
        <p:nvSpPr>
          <p:cNvPr id="8" name="Rectangle 7">
            <a:extLst>
              <a:ext uri="{FF2B5EF4-FFF2-40B4-BE49-F238E27FC236}">
                <a16:creationId xmlns:a16="http://schemas.microsoft.com/office/drawing/2014/main" id="{A9579404-282D-4B0E-A99F-DB85776D4D8E}"/>
              </a:ext>
            </a:extLst>
          </p:cNvPr>
          <p:cNvSpPr/>
          <p:nvPr userDrawn="1"/>
        </p:nvSpPr>
        <p:spPr>
          <a:xfrm>
            <a:off x="287338" y="4171951"/>
            <a:ext cx="8569324" cy="457200"/>
          </a:xfrm>
          <a:prstGeom prst="rect">
            <a:avLst/>
          </a:prstGeom>
          <a:gradFill flip="none" rotWithShape="1">
            <a:gsLst>
              <a:gs pos="0">
                <a:srgbClr val="2C525D"/>
              </a:gs>
              <a:gs pos="100000">
                <a:srgbClr val="17D0CB"/>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texte 6">
            <a:extLst>
              <a:ext uri="{FF2B5EF4-FFF2-40B4-BE49-F238E27FC236}">
                <a16:creationId xmlns:a16="http://schemas.microsoft.com/office/drawing/2014/main" id="{A6675F3D-A583-1C52-1FED-53EA7A70037C}"/>
              </a:ext>
            </a:extLst>
          </p:cNvPr>
          <p:cNvSpPr>
            <a:spLocks noGrp="1"/>
          </p:cNvSpPr>
          <p:nvPr>
            <p:ph type="body" sz="quarter" idx="12" hasCustomPrompt="1"/>
          </p:nvPr>
        </p:nvSpPr>
        <p:spPr>
          <a:xfrm>
            <a:off x="287338" y="4396291"/>
            <a:ext cx="8569324" cy="184666"/>
          </a:xfrm>
          <a:prstGeom prst="rect">
            <a:avLst/>
          </a:prstGeom>
        </p:spPr>
        <p:txBody>
          <a:bodyPr lIns="0" tIns="0" rIns="0" bIns="0" anchor="ctr" anchorCtr="0">
            <a:spAutoFit/>
          </a:bodyPr>
          <a:lstStyle>
            <a:lvl1pPr marL="0" indent="0" algn="ctr">
              <a:buNone/>
              <a:defRPr sz="1200">
                <a:solidFill>
                  <a:schemeClr val="bg1"/>
                </a:solidFill>
              </a:defRPr>
            </a:lvl1pPr>
            <a:lvl2pPr marL="184286" indent="0">
              <a:buNone/>
              <a:defRPr>
                <a:solidFill>
                  <a:srgbClr val="FF0000"/>
                </a:solidFill>
              </a:defRPr>
            </a:lvl2pPr>
            <a:lvl3pPr marL="343152" indent="0">
              <a:buNone/>
              <a:defRPr>
                <a:solidFill>
                  <a:srgbClr val="FF0000"/>
                </a:solidFill>
              </a:defRPr>
            </a:lvl3pPr>
            <a:lvl4pPr marL="1372595" indent="0">
              <a:buNone/>
              <a:defRPr>
                <a:solidFill>
                  <a:srgbClr val="FF0000"/>
                </a:solidFill>
              </a:defRPr>
            </a:lvl4pPr>
            <a:lvl5pPr marL="1830123" indent="0">
              <a:buNone/>
              <a:defRPr>
                <a:solidFill>
                  <a:srgbClr val="FF0000"/>
                </a:solidFill>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Praesent</a:t>
            </a:r>
            <a:r>
              <a:rPr lang="fr-FR" dirty="0"/>
              <a:t> </a:t>
            </a:r>
            <a:r>
              <a:rPr lang="fr-FR" dirty="0" err="1"/>
              <a:t>hendrerit</a:t>
            </a:r>
            <a:r>
              <a:rPr lang="fr-FR" dirty="0"/>
              <a:t> </a:t>
            </a:r>
            <a:r>
              <a:rPr lang="fr-FR" dirty="0" err="1"/>
              <a:t>lacinia</a:t>
            </a:r>
            <a:r>
              <a:rPr lang="fr-FR" dirty="0"/>
              <a:t> </a:t>
            </a:r>
            <a:r>
              <a:rPr lang="fr-FR" dirty="0" err="1"/>
              <a:t>placerat</a:t>
            </a:r>
            <a:r>
              <a:rPr lang="fr-FR" dirty="0"/>
              <a:t>. </a:t>
            </a:r>
          </a:p>
        </p:txBody>
      </p:sp>
      <p:sp>
        <p:nvSpPr>
          <p:cNvPr id="9" name="Espace réservé du texte 6">
            <a:extLst>
              <a:ext uri="{FF2B5EF4-FFF2-40B4-BE49-F238E27FC236}">
                <a16:creationId xmlns:a16="http://schemas.microsoft.com/office/drawing/2014/main" id="{9358AD63-E459-F89D-5CFD-8811589D16AC}"/>
              </a:ext>
            </a:extLst>
          </p:cNvPr>
          <p:cNvSpPr>
            <a:spLocks noGrp="1"/>
          </p:cNvSpPr>
          <p:nvPr>
            <p:ph type="body" sz="quarter" idx="13" hasCustomPrompt="1"/>
          </p:nvPr>
        </p:nvSpPr>
        <p:spPr>
          <a:xfrm>
            <a:off x="287338" y="4210783"/>
            <a:ext cx="8569324" cy="184666"/>
          </a:xfrm>
          <a:prstGeom prst="rect">
            <a:avLst/>
          </a:prstGeom>
        </p:spPr>
        <p:txBody>
          <a:bodyPr lIns="0" tIns="0" rIns="0" bIns="0" anchor="ctr" anchorCtr="0">
            <a:spAutoFit/>
          </a:bodyPr>
          <a:lstStyle>
            <a:lvl1pPr marL="0" indent="0" algn="ctr">
              <a:buNone/>
              <a:defRPr sz="1200" b="1">
                <a:solidFill>
                  <a:schemeClr val="bg1"/>
                </a:solidFill>
              </a:defRPr>
            </a:lvl1pPr>
            <a:lvl2pPr marL="184286" indent="0">
              <a:buNone/>
              <a:defRPr>
                <a:solidFill>
                  <a:srgbClr val="FF0000"/>
                </a:solidFill>
              </a:defRPr>
            </a:lvl2pPr>
            <a:lvl3pPr marL="343152" indent="0">
              <a:buNone/>
              <a:defRPr>
                <a:solidFill>
                  <a:srgbClr val="FF0000"/>
                </a:solidFill>
              </a:defRPr>
            </a:lvl3pPr>
            <a:lvl4pPr marL="1372595" indent="0">
              <a:buNone/>
              <a:defRPr>
                <a:solidFill>
                  <a:srgbClr val="FF0000"/>
                </a:solidFill>
              </a:defRPr>
            </a:lvl4pPr>
            <a:lvl5pPr marL="1830123" indent="0">
              <a:buNone/>
              <a:defRPr>
                <a:solidFill>
                  <a:srgbClr val="FF0000"/>
                </a:solidFill>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Praesent</a:t>
            </a:r>
            <a:r>
              <a:rPr lang="fr-FR" dirty="0"/>
              <a:t> </a:t>
            </a:r>
            <a:r>
              <a:rPr lang="fr-FR" dirty="0" err="1"/>
              <a:t>hendrerit</a:t>
            </a:r>
            <a:r>
              <a:rPr lang="fr-FR" dirty="0"/>
              <a:t> </a:t>
            </a:r>
            <a:r>
              <a:rPr lang="fr-FR" dirty="0" err="1"/>
              <a:t>lacinia</a:t>
            </a:r>
            <a:r>
              <a:rPr lang="fr-FR" dirty="0"/>
              <a:t> </a:t>
            </a:r>
            <a:r>
              <a:rPr lang="fr-FR" dirty="0" err="1"/>
              <a:t>placerat</a:t>
            </a:r>
            <a:r>
              <a:rPr lang="fr-FR" dirty="0"/>
              <a:t>. </a:t>
            </a:r>
          </a:p>
        </p:txBody>
      </p:sp>
    </p:spTree>
    <p:extLst>
      <p:ext uri="{BB962C8B-B14F-4D97-AF65-F5344CB8AC3E}">
        <p14:creationId xmlns:p14="http://schemas.microsoft.com/office/powerpoint/2010/main" val="3167149729"/>
      </p:ext>
    </p:extLst>
  </p:cSld>
  <p:clrMapOvr>
    <a:masterClrMapping/>
  </p:clrMapOvr>
  <p:transition>
    <p:fade/>
  </p:transition>
  <p:extLst>
    <p:ext uri="{DCECCB84-F9BA-43D5-87BE-67443E8EF086}">
      <p15:sldGuideLst xmlns:p15="http://schemas.microsoft.com/office/powerpoint/2012/main">
        <p15:guide id="1" pos="557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6" name="Espace réservé du texte 12">
            <a:extLst>
              <a:ext uri="{FF2B5EF4-FFF2-40B4-BE49-F238E27FC236}">
                <a16:creationId xmlns:a16="http://schemas.microsoft.com/office/drawing/2014/main" id="{7EBF2E1D-D492-4B49-A512-C63AC80F85F8}"/>
              </a:ext>
            </a:extLst>
          </p:cNvPr>
          <p:cNvSpPr>
            <a:spLocks noGrp="1"/>
          </p:cNvSpPr>
          <p:nvPr>
            <p:ph type="body" sz="quarter" idx="16" hasCustomPrompt="1"/>
          </p:nvPr>
        </p:nvSpPr>
        <p:spPr>
          <a:xfrm>
            <a:off x="1615439" y="1435875"/>
            <a:ext cx="330381" cy="197683"/>
          </a:xfrm>
          <a:prstGeom prst="rect">
            <a:avLst/>
          </a:prstGeom>
        </p:spPr>
        <p:txBody>
          <a:bodyPr wrap="square" lIns="0" tIns="0" rIns="0" bIns="0" anchor="t" anchorCtr="0">
            <a:spAutoFit/>
          </a:bodyPr>
          <a:lstStyle>
            <a:lvl1pPr marL="0" indent="0" algn="l" defTabSz="915067" rtl="0" eaLnBrk="1" latinLnBrk="0" hangingPunct="1">
              <a:lnSpc>
                <a:spcPct val="70000"/>
              </a:lnSpc>
              <a:spcBef>
                <a:spcPts val="0"/>
              </a:spcBef>
              <a:buClr>
                <a:schemeClr val="accent1"/>
              </a:buClr>
              <a:buFont typeface="Wingdings" pitchFamily="2" charset="2"/>
              <a:buNone/>
              <a:defRPr lang="en-GB" sz="1800" b="0" i="0" kern="1200" baseline="0" noProof="0" dirty="0">
                <a:gradFill>
                  <a:gsLst>
                    <a:gs pos="0">
                      <a:schemeClr val="accent1"/>
                    </a:gs>
                    <a:gs pos="100000">
                      <a:schemeClr val="tx1"/>
                    </a:gs>
                  </a:gsLst>
                  <a:lin ang="5400000" scaled="1"/>
                </a:gradFill>
                <a:latin typeface="+mn-lt"/>
                <a:ea typeface="+mn-ea"/>
                <a:cs typeface="Arial" pitchFamily="34" charset="0"/>
              </a:defRPr>
            </a:lvl1pPr>
          </a:lstStyle>
          <a:p>
            <a:r>
              <a:rPr lang="en-GB" noProof="0" dirty="0"/>
              <a:t>|</a:t>
            </a:r>
          </a:p>
        </p:txBody>
      </p:sp>
      <p:sp>
        <p:nvSpPr>
          <p:cNvPr id="10" name="Espace réservé du texte 18">
            <a:extLst>
              <a:ext uri="{FF2B5EF4-FFF2-40B4-BE49-F238E27FC236}">
                <a16:creationId xmlns:a16="http://schemas.microsoft.com/office/drawing/2014/main" id="{2E95906C-5CA5-4BA3-A292-15C1688840E1}"/>
              </a:ext>
            </a:extLst>
          </p:cNvPr>
          <p:cNvSpPr>
            <a:spLocks noGrp="1"/>
          </p:cNvSpPr>
          <p:nvPr>
            <p:ph type="body" sz="quarter" idx="21" hasCustomPrompt="1"/>
          </p:nvPr>
        </p:nvSpPr>
        <p:spPr>
          <a:xfrm>
            <a:off x="1502657" y="1667163"/>
            <a:ext cx="2931231" cy="186974"/>
          </a:xfrm>
          <a:prstGeom prst="rect">
            <a:avLst/>
          </a:prstGeom>
        </p:spPr>
        <p:txBody>
          <a:bodyPr wrap="square" lIns="0" tIns="0" rIns="0" bIns="0" anchor="t" anchorCtr="0">
            <a:spAutoFit/>
          </a:bodyPr>
          <a:lstStyle>
            <a:lvl1pPr marL="0" indent="0" algn="l">
              <a:lnSpc>
                <a:spcPct val="90000"/>
              </a:lnSpc>
              <a:spcBef>
                <a:spcPts val="0"/>
              </a:spcBef>
              <a:buFont typeface="Arial" panose="020B0604020202020204" pitchFamily="34" charset="0"/>
              <a:buNone/>
              <a:tabLst/>
              <a:defRPr sz="1350" b="1" cap="none" baseline="0">
                <a:solidFill>
                  <a:schemeClr val="tx2"/>
                </a:solidFill>
              </a:defRPr>
            </a:lvl1pPr>
            <a:lvl2pPr marL="0" indent="0">
              <a:lnSpc>
                <a:spcPct val="90000"/>
              </a:lnSpc>
              <a:spcBef>
                <a:spcPts val="0"/>
              </a:spcBef>
              <a:buFont typeface="Arial" panose="020B0604020202020204" pitchFamily="34" charset="0"/>
              <a:buNone/>
              <a:tabLst/>
              <a:defRPr sz="1050" b="0" cap="none">
                <a:solidFill>
                  <a:schemeClr val="accent1"/>
                </a:solidFill>
              </a:defRPr>
            </a:lvl2pPr>
            <a:lvl3pPr marL="0" indent="0">
              <a:buNone/>
              <a:tabLst/>
              <a:defRPr sz="1500" b="1" cap="all"/>
            </a:lvl3pPr>
            <a:lvl4pPr marL="0" indent="0">
              <a:buNone/>
              <a:tabLst/>
              <a:defRPr sz="1500" b="1" cap="all"/>
            </a:lvl4pPr>
            <a:lvl5pPr marL="0" indent="0">
              <a:buNone/>
              <a:tabLst/>
              <a:defRPr sz="1500" b="1" cap="all"/>
            </a:lvl5pPr>
          </a:lstStyle>
          <a:p>
            <a:r>
              <a:rPr lang="en-GB" noProof="0" dirty="0"/>
              <a:t>Part title</a:t>
            </a:r>
          </a:p>
        </p:txBody>
      </p:sp>
      <p:sp>
        <p:nvSpPr>
          <p:cNvPr id="11" name="Espace réservé du texte 12">
            <a:extLst>
              <a:ext uri="{FF2B5EF4-FFF2-40B4-BE49-F238E27FC236}">
                <a16:creationId xmlns:a16="http://schemas.microsoft.com/office/drawing/2014/main" id="{3FB003D9-D2CB-43AC-8422-454FDA1FEB78}"/>
              </a:ext>
            </a:extLst>
          </p:cNvPr>
          <p:cNvSpPr>
            <a:spLocks noGrp="1"/>
          </p:cNvSpPr>
          <p:nvPr>
            <p:ph type="body" sz="quarter" idx="36" hasCustomPrompt="1"/>
          </p:nvPr>
        </p:nvSpPr>
        <p:spPr>
          <a:xfrm>
            <a:off x="1502657" y="1115155"/>
            <a:ext cx="481264" cy="307777"/>
          </a:xfrm>
          <a:prstGeom prst="rect">
            <a:avLst/>
          </a:prstGeom>
        </p:spPr>
        <p:txBody>
          <a:bodyPr lIns="0" tIns="0" rIns="0" bIns="0" anchor="b" anchorCtr="0">
            <a:spAutoFit/>
          </a:bodyPr>
          <a:lstStyle>
            <a:lvl1pPr marL="0" indent="0" algn="l">
              <a:lnSpc>
                <a:spcPct val="100000"/>
              </a:lnSpc>
              <a:spcBef>
                <a:spcPts val="0"/>
              </a:spcBef>
              <a:buNone/>
              <a:defRPr sz="2000" b="0">
                <a:solidFill>
                  <a:schemeClr val="accent1"/>
                </a:solidFill>
                <a:latin typeface="+mj-lt"/>
              </a:defRPr>
            </a:lvl1pPr>
          </a:lstStyle>
          <a:p>
            <a:r>
              <a:rPr lang="en-GB" noProof="0" dirty="0"/>
              <a:t>01</a:t>
            </a:r>
          </a:p>
        </p:txBody>
      </p:sp>
      <p:sp>
        <p:nvSpPr>
          <p:cNvPr id="12" name="Espace réservé du texte 12">
            <a:extLst>
              <a:ext uri="{FF2B5EF4-FFF2-40B4-BE49-F238E27FC236}">
                <a16:creationId xmlns:a16="http://schemas.microsoft.com/office/drawing/2014/main" id="{88B6B1E0-5651-4B71-B828-F03662BF48E0}"/>
              </a:ext>
            </a:extLst>
          </p:cNvPr>
          <p:cNvSpPr>
            <a:spLocks noGrp="1"/>
          </p:cNvSpPr>
          <p:nvPr>
            <p:ph type="body" sz="quarter" idx="37" hasCustomPrompt="1"/>
          </p:nvPr>
        </p:nvSpPr>
        <p:spPr>
          <a:xfrm>
            <a:off x="1615439" y="2610625"/>
            <a:ext cx="330381" cy="197683"/>
          </a:xfrm>
          <a:prstGeom prst="rect">
            <a:avLst/>
          </a:prstGeom>
        </p:spPr>
        <p:txBody>
          <a:bodyPr wrap="square" lIns="0" tIns="0" rIns="0" bIns="0" anchor="t" anchorCtr="0">
            <a:spAutoFit/>
          </a:bodyPr>
          <a:lstStyle>
            <a:lvl1pPr marL="0" indent="0" algn="l" defTabSz="915067" rtl="0" eaLnBrk="1" latinLnBrk="0" hangingPunct="1">
              <a:lnSpc>
                <a:spcPct val="70000"/>
              </a:lnSpc>
              <a:spcBef>
                <a:spcPts val="0"/>
              </a:spcBef>
              <a:buClr>
                <a:schemeClr val="accent1"/>
              </a:buClr>
              <a:buFont typeface="Wingdings" pitchFamily="2" charset="2"/>
              <a:buNone/>
              <a:defRPr lang="en-GB" sz="1800" b="0" i="0" kern="1200" baseline="0" noProof="0" dirty="0">
                <a:gradFill>
                  <a:gsLst>
                    <a:gs pos="0">
                      <a:schemeClr val="accent1"/>
                    </a:gs>
                    <a:gs pos="100000">
                      <a:schemeClr val="tx1"/>
                    </a:gs>
                  </a:gsLst>
                  <a:lin ang="5400000" scaled="1"/>
                </a:gradFill>
                <a:latin typeface="+mn-lt"/>
                <a:ea typeface="+mn-ea"/>
                <a:cs typeface="Arial" pitchFamily="34" charset="0"/>
              </a:defRPr>
            </a:lvl1pPr>
          </a:lstStyle>
          <a:p>
            <a:r>
              <a:rPr lang="en-GB" noProof="0" dirty="0"/>
              <a:t>|</a:t>
            </a:r>
          </a:p>
        </p:txBody>
      </p:sp>
      <p:sp>
        <p:nvSpPr>
          <p:cNvPr id="13" name="Espace réservé du texte 18">
            <a:extLst>
              <a:ext uri="{FF2B5EF4-FFF2-40B4-BE49-F238E27FC236}">
                <a16:creationId xmlns:a16="http://schemas.microsoft.com/office/drawing/2014/main" id="{A97D576F-69C8-42FE-B023-2F464A71D43F}"/>
              </a:ext>
            </a:extLst>
          </p:cNvPr>
          <p:cNvSpPr>
            <a:spLocks noGrp="1"/>
          </p:cNvSpPr>
          <p:nvPr>
            <p:ph type="body" sz="quarter" idx="38" hasCustomPrompt="1"/>
          </p:nvPr>
        </p:nvSpPr>
        <p:spPr>
          <a:xfrm>
            <a:off x="1502657" y="2841913"/>
            <a:ext cx="2931231" cy="186974"/>
          </a:xfrm>
          <a:prstGeom prst="rect">
            <a:avLst/>
          </a:prstGeom>
        </p:spPr>
        <p:txBody>
          <a:bodyPr wrap="square" lIns="0" tIns="0" rIns="0" bIns="0" anchor="t" anchorCtr="0">
            <a:spAutoFit/>
          </a:bodyPr>
          <a:lstStyle>
            <a:lvl1pPr marL="0" indent="0" algn="l">
              <a:lnSpc>
                <a:spcPct val="90000"/>
              </a:lnSpc>
              <a:spcBef>
                <a:spcPts val="0"/>
              </a:spcBef>
              <a:buFont typeface="Arial" panose="020B0604020202020204" pitchFamily="34" charset="0"/>
              <a:buNone/>
              <a:tabLst/>
              <a:defRPr sz="1350" b="1" cap="none" baseline="0">
                <a:solidFill>
                  <a:schemeClr val="tx2"/>
                </a:solidFill>
              </a:defRPr>
            </a:lvl1pPr>
            <a:lvl2pPr marL="0" indent="0">
              <a:lnSpc>
                <a:spcPct val="90000"/>
              </a:lnSpc>
              <a:spcBef>
                <a:spcPts val="0"/>
              </a:spcBef>
              <a:buFont typeface="Arial" panose="020B0604020202020204" pitchFamily="34" charset="0"/>
              <a:buNone/>
              <a:tabLst/>
              <a:defRPr sz="1050" b="0" cap="none">
                <a:solidFill>
                  <a:schemeClr val="accent1"/>
                </a:solidFill>
              </a:defRPr>
            </a:lvl2pPr>
            <a:lvl3pPr marL="0" indent="0">
              <a:buNone/>
              <a:tabLst/>
              <a:defRPr sz="1500" b="1" cap="all"/>
            </a:lvl3pPr>
            <a:lvl4pPr marL="0" indent="0">
              <a:buNone/>
              <a:tabLst/>
              <a:defRPr sz="1500" b="1" cap="all"/>
            </a:lvl4pPr>
            <a:lvl5pPr marL="0" indent="0">
              <a:buNone/>
              <a:tabLst/>
              <a:defRPr sz="1500" b="1" cap="all"/>
            </a:lvl5pPr>
          </a:lstStyle>
          <a:p>
            <a:r>
              <a:rPr lang="en-GB" noProof="0" dirty="0"/>
              <a:t>Part title</a:t>
            </a:r>
          </a:p>
        </p:txBody>
      </p:sp>
      <p:sp>
        <p:nvSpPr>
          <p:cNvPr id="14" name="Espace réservé du texte 12">
            <a:extLst>
              <a:ext uri="{FF2B5EF4-FFF2-40B4-BE49-F238E27FC236}">
                <a16:creationId xmlns:a16="http://schemas.microsoft.com/office/drawing/2014/main" id="{90896ABD-2DB8-45E3-9D11-DFC204093E25}"/>
              </a:ext>
            </a:extLst>
          </p:cNvPr>
          <p:cNvSpPr>
            <a:spLocks noGrp="1"/>
          </p:cNvSpPr>
          <p:nvPr>
            <p:ph type="body" sz="quarter" idx="39" hasCustomPrompt="1"/>
          </p:nvPr>
        </p:nvSpPr>
        <p:spPr>
          <a:xfrm>
            <a:off x="1502657" y="2289905"/>
            <a:ext cx="481264" cy="307777"/>
          </a:xfrm>
          <a:prstGeom prst="rect">
            <a:avLst/>
          </a:prstGeom>
        </p:spPr>
        <p:txBody>
          <a:bodyPr lIns="0" tIns="0" rIns="0" bIns="0" anchor="b" anchorCtr="0">
            <a:spAutoFit/>
          </a:bodyPr>
          <a:lstStyle>
            <a:lvl1pPr marL="0" indent="0" algn="l">
              <a:lnSpc>
                <a:spcPct val="100000"/>
              </a:lnSpc>
              <a:spcBef>
                <a:spcPts val="0"/>
              </a:spcBef>
              <a:buNone/>
              <a:defRPr sz="2000" b="0">
                <a:solidFill>
                  <a:schemeClr val="accent1"/>
                </a:solidFill>
                <a:latin typeface="+mj-lt"/>
              </a:defRPr>
            </a:lvl1pPr>
          </a:lstStyle>
          <a:p>
            <a:r>
              <a:rPr lang="en-GB" noProof="0" dirty="0"/>
              <a:t>02</a:t>
            </a:r>
          </a:p>
        </p:txBody>
      </p:sp>
      <p:sp>
        <p:nvSpPr>
          <p:cNvPr id="15" name="Espace réservé du texte 12">
            <a:extLst>
              <a:ext uri="{FF2B5EF4-FFF2-40B4-BE49-F238E27FC236}">
                <a16:creationId xmlns:a16="http://schemas.microsoft.com/office/drawing/2014/main" id="{2A997D23-2302-4814-A181-1BB59782BF28}"/>
              </a:ext>
            </a:extLst>
          </p:cNvPr>
          <p:cNvSpPr>
            <a:spLocks noGrp="1"/>
          </p:cNvSpPr>
          <p:nvPr>
            <p:ph type="body" sz="quarter" idx="43" hasCustomPrompt="1"/>
          </p:nvPr>
        </p:nvSpPr>
        <p:spPr>
          <a:xfrm>
            <a:off x="1615439" y="3791725"/>
            <a:ext cx="330381" cy="197683"/>
          </a:xfrm>
          <a:prstGeom prst="rect">
            <a:avLst/>
          </a:prstGeom>
        </p:spPr>
        <p:txBody>
          <a:bodyPr wrap="square" lIns="0" tIns="0" rIns="0" bIns="0" anchor="t" anchorCtr="0">
            <a:spAutoFit/>
          </a:bodyPr>
          <a:lstStyle>
            <a:lvl1pPr marL="0" indent="0" algn="l" defTabSz="915067" rtl="0" eaLnBrk="1" latinLnBrk="0" hangingPunct="1">
              <a:lnSpc>
                <a:spcPct val="70000"/>
              </a:lnSpc>
              <a:spcBef>
                <a:spcPts val="0"/>
              </a:spcBef>
              <a:buClr>
                <a:schemeClr val="accent1"/>
              </a:buClr>
              <a:buFont typeface="Wingdings" pitchFamily="2" charset="2"/>
              <a:buNone/>
              <a:defRPr lang="en-GB" sz="1800" b="0" i="0" kern="1200" baseline="0" noProof="0" dirty="0">
                <a:gradFill>
                  <a:gsLst>
                    <a:gs pos="0">
                      <a:schemeClr val="accent1"/>
                    </a:gs>
                    <a:gs pos="100000">
                      <a:schemeClr val="tx1"/>
                    </a:gs>
                  </a:gsLst>
                  <a:lin ang="5400000" scaled="1"/>
                </a:gradFill>
                <a:latin typeface="+mn-lt"/>
                <a:ea typeface="+mn-ea"/>
                <a:cs typeface="Arial" pitchFamily="34" charset="0"/>
              </a:defRPr>
            </a:lvl1pPr>
          </a:lstStyle>
          <a:p>
            <a:r>
              <a:rPr lang="en-GB" noProof="0" dirty="0"/>
              <a:t>|</a:t>
            </a:r>
          </a:p>
        </p:txBody>
      </p:sp>
      <p:sp>
        <p:nvSpPr>
          <p:cNvPr id="16" name="Espace réservé du texte 18">
            <a:extLst>
              <a:ext uri="{FF2B5EF4-FFF2-40B4-BE49-F238E27FC236}">
                <a16:creationId xmlns:a16="http://schemas.microsoft.com/office/drawing/2014/main" id="{31915861-BEA1-4BE2-9820-FD61F69BEE5E}"/>
              </a:ext>
            </a:extLst>
          </p:cNvPr>
          <p:cNvSpPr>
            <a:spLocks noGrp="1"/>
          </p:cNvSpPr>
          <p:nvPr>
            <p:ph type="body" sz="quarter" idx="44" hasCustomPrompt="1"/>
          </p:nvPr>
        </p:nvSpPr>
        <p:spPr>
          <a:xfrm>
            <a:off x="1502657" y="4023013"/>
            <a:ext cx="2931231" cy="186974"/>
          </a:xfrm>
          <a:prstGeom prst="rect">
            <a:avLst/>
          </a:prstGeom>
        </p:spPr>
        <p:txBody>
          <a:bodyPr wrap="square" lIns="0" tIns="0" rIns="0" bIns="0" anchor="t" anchorCtr="0">
            <a:spAutoFit/>
          </a:bodyPr>
          <a:lstStyle>
            <a:lvl1pPr marL="0" indent="0" algn="l">
              <a:lnSpc>
                <a:spcPct val="90000"/>
              </a:lnSpc>
              <a:spcBef>
                <a:spcPts val="0"/>
              </a:spcBef>
              <a:buFont typeface="Arial" panose="020B0604020202020204" pitchFamily="34" charset="0"/>
              <a:buNone/>
              <a:tabLst/>
              <a:defRPr sz="1350" b="1" cap="none" baseline="0">
                <a:solidFill>
                  <a:schemeClr val="tx2"/>
                </a:solidFill>
              </a:defRPr>
            </a:lvl1pPr>
            <a:lvl2pPr marL="0" indent="0">
              <a:lnSpc>
                <a:spcPct val="90000"/>
              </a:lnSpc>
              <a:spcBef>
                <a:spcPts val="0"/>
              </a:spcBef>
              <a:buFont typeface="Arial" panose="020B0604020202020204" pitchFamily="34" charset="0"/>
              <a:buNone/>
              <a:tabLst/>
              <a:defRPr sz="1050" b="0" cap="none">
                <a:solidFill>
                  <a:schemeClr val="accent1"/>
                </a:solidFill>
              </a:defRPr>
            </a:lvl2pPr>
            <a:lvl3pPr marL="0" indent="0">
              <a:buNone/>
              <a:tabLst/>
              <a:defRPr sz="1500" b="1" cap="all"/>
            </a:lvl3pPr>
            <a:lvl4pPr marL="0" indent="0">
              <a:buNone/>
              <a:tabLst/>
              <a:defRPr sz="1500" b="1" cap="all"/>
            </a:lvl4pPr>
            <a:lvl5pPr marL="0" indent="0">
              <a:buNone/>
              <a:tabLst/>
              <a:defRPr sz="1500" b="1" cap="all"/>
            </a:lvl5pPr>
          </a:lstStyle>
          <a:p>
            <a:r>
              <a:rPr lang="en-GB" noProof="0" dirty="0"/>
              <a:t>Part title</a:t>
            </a:r>
          </a:p>
        </p:txBody>
      </p:sp>
      <p:sp>
        <p:nvSpPr>
          <p:cNvPr id="17" name="Espace réservé du texte 12">
            <a:extLst>
              <a:ext uri="{FF2B5EF4-FFF2-40B4-BE49-F238E27FC236}">
                <a16:creationId xmlns:a16="http://schemas.microsoft.com/office/drawing/2014/main" id="{6D4CAEA7-9180-42FB-8D51-9E432AEC85D4}"/>
              </a:ext>
            </a:extLst>
          </p:cNvPr>
          <p:cNvSpPr>
            <a:spLocks noGrp="1"/>
          </p:cNvSpPr>
          <p:nvPr>
            <p:ph type="body" sz="quarter" idx="45" hasCustomPrompt="1"/>
          </p:nvPr>
        </p:nvSpPr>
        <p:spPr>
          <a:xfrm>
            <a:off x="1502657" y="3471005"/>
            <a:ext cx="481264" cy="307777"/>
          </a:xfrm>
          <a:prstGeom prst="rect">
            <a:avLst/>
          </a:prstGeom>
        </p:spPr>
        <p:txBody>
          <a:bodyPr lIns="0" tIns="0" rIns="0" bIns="0" anchor="b" anchorCtr="0">
            <a:spAutoFit/>
          </a:bodyPr>
          <a:lstStyle>
            <a:lvl1pPr marL="0" indent="0" algn="l">
              <a:lnSpc>
                <a:spcPct val="100000"/>
              </a:lnSpc>
              <a:spcBef>
                <a:spcPts val="0"/>
              </a:spcBef>
              <a:buNone/>
              <a:defRPr sz="2000" b="0">
                <a:solidFill>
                  <a:schemeClr val="accent1"/>
                </a:solidFill>
                <a:latin typeface="+mj-lt"/>
              </a:defRPr>
            </a:lvl1pPr>
          </a:lstStyle>
          <a:p>
            <a:r>
              <a:rPr lang="en-GB" noProof="0" dirty="0"/>
              <a:t>03</a:t>
            </a:r>
          </a:p>
        </p:txBody>
      </p:sp>
      <p:sp>
        <p:nvSpPr>
          <p:cNvPr id="18" name="Espace réservé du texte 12">
            <a:extLst>
              <a:ext uri="{FF2B5EF4-FFF2-40B4-BE49-F238E27FC236}">
                <a16:creationId xmlns:a16="http://schemas.microsoft.com/office/drawing/2014/main" id="{2F7A1BBB-6777-4A51-9BE8-A09C47FEE280}"/>
              </a:ext>
            </a:extLst>
          </p:cNvPr>
          <p:cNvSpPr>
            <a:spLocks noGrp="1"/>
          </p:cNvSpPr>
          <p:nvPr>
            <p:ph type="body" sz="quarter" idx="46" hasCustomPrompt="1"/>
          </p:nvPr>
        </p:nvSpPr>
        <p:spPr>
          <a:xfrm>
            <a:off x="5722619" y="1435875"/>
            <a:ext cx="330381" cy="197683"/>
          </a:xfrm>
          <a:prstGeom prst="rect">
            <a:avLst/>
          </a:prstGeom>
        </p:spPr>
        <p:txBody>
          <a:bodyPr wrap="square" lIns="0" tIns="0" rIns="0" bIns="0" anchor="t" anchorCtr="0">
            <a:spAutoFit/>
          </a:bodyPr>
          <a:lstStyle>
            <a:lvl1pPr marL="0" indent="0" algn="l" defTabSz="915067" rtl="0" eaLnBrk="1" latinLnBrk="0" hangingPunct="1">
              <a:lnSpc>
                <a:spcPct val="70000"/>
              </a:lnSpc>
              <a:spcBef>
                <a:spcPts val="0"/>
              </a:spcBef>
              <a:buClr>
                <a:schemeClr val="accent1"/>
              </a:buClr>
              <a:buFont typeface="Wingdings" pitchFamily="2" charset="2"/>
              <a:buNone/>
              <a:defRPr lang="en-GB" sz="1800" b="0" i="0" kern="1200" baseline="0" noProof="0" dirty="0">
                <a:gradFill>
                  <a:gsLst>
                    <a:gs pos="0">
                      <a:schemeClr val="accent1"/>
                    </a:gs>
                    <a:gs pos="100000">
                      <a:schemeClr val="tx1"/>
                    </a:gs>
                  </a:gsLst>
                  <a:lin ang="5400000" scaled="1"/>
                </a:gradFill>
                <a:latin typeface="+mn-lt"/>
                <a:ea typeface="+mn-ea"/>
                <a:cs typeface="Arial" pitchFamily="34" charset="0"/>
              </a:defRPr>
            </a:lvl1pPr>
          </a:lstStyle>
          <a:p>
            <a:r>
              <a:rPr lang="en-GB" noProof="0" dirty="0"/>
              <a:t>|</a:t>
            </a:r>
          </a:p>
        </p:txBody>
      </p:sp>
      <p:sp>
        <p:nvSpPr>
          <p:cNvPr id="19" name="Espace réservé du texte 18">
            <a:extLst>
              <a:ext uri="{FF2B5EF4-FFF2-40B4-BE49-F238E27FC236}">
                <a16:creationId xmlns:a16="http://schemas.microsoft.com/office/drawing/2014/main" id="{A6FE8267-9C90-4C1D-AB2F-3D28E1DF52E7}"/>
              </a:ext>
            </a:extLst>
          </p:cNvPr>
          <p:cNvSpPr>
            <a:spLocks noGrp="1"/>
          </p:cNvSpPr>
          <p:nvPr>
            <p:ph type="body" sz="quarter" idx="47" hasCustomPrompt="1"/>
          </p:nvPr>
        </p:nvSpPr>
        <p:spPr>
          <a:xfrm>
            <a:off x="5609837" y="1667163"/>
            <a:ext cx="2931231" cy="186974"/>
          </a:xfrm>
          <a:prstGeom prst="rect">
            <a:avLst/>
          </a:prstGeom>
        </p:spPr>
        <p:txBody>
          <a:bodyPr wrap="square" lIns="0" tIns="0" rIns="0" bIns="0" anchor="t" anchorCtr="0">
            <a:spAutoFit/>
          </a:bodyPr>
          <a:lstStyle>
            <a:lvl1pPr marL="0" indent="0" algn="l">
              <a:lnSpc>
                <a:spcPct val="90000"/>
              </a:lnSpc>
              <a:spcBef>
                <a:spcPts val="0"/>
              </a:spcBef>
              <a:buFont typeface="Arial" panose="020B0604020202020204" pitchFamily="34" charset="0"/>
              <a:buNone/>
              <a:tabLst/>
              <a:defRPr sz="1350" b="1" cap="none" baseline="0">
                <a:solidFill>
                  <a:schemeClr val="tx2"/>
                </a:solidFill>
              </a:defRPr>
            </a:lvl1pPr>
            <a:lvl2pPr marL="0" indent="0">
              <a:lnSpc>
                <a:spcPct val="90000"/>
              </a:lnSpc>
              <a:spcBef>
                <a:spcPts val="0"/>
              </a:spcBef>
              <a:buFont typeface="Arial" panose="020B0604020202020204" pitchFamily="34" charset="0"/>
              <a:buNone/>
              <a:tabLst/>
              <a:defRPr sz="1050" b="0" cap="none">
                <a:solidFill>
                  <a:schemeClr val="accent1"/>
                </a:solidFill>
              </a:defRPr>
            </a:lvl2pPr>
            <a:lvl3pPr marL="0" indent="0">
              <a:buNone/>
              <a:tabLst/>
              <a:defRPr sz="1500" b="1" cap="all"/>
            </a:lvl3pPr>
            <a:lvl4pPr marL="0" indent="0">
              <a:buNone/>
              <a:tabLst/>
              <a:defRPr sz="1500" b="1" cap="all"/>
            </a:lvl4pPr>
            <a:lvl5pPr marL="0" indent="0">
              <a:buNone/>
              <a:tabLst/>
              <a:defRPr sz="1500" b="1" cap="all"/>
            </a:lvl5pPr>
          </a:lstStyle>
          <a:p>
            <a:r>
              <a:rPr lang="en-GB" noProof="0" dirty="0"/>
              <a:t>Part title</a:t>
            </a:r>
          </a:p>
        </p:txBody>
      </p:sp>
      <p:sp>
        <p:nvSpPr>
          <p:cNvPr id="20" name="Espace réservé du texte 12">
            <a:extLst>
              <a:ext uri="{FF2B5EF4-FFF2-40B4-BE49-F238E27FC236}">
                <a16:creationId xmlns:a16="http://schemas.microsoft.com/office/drawing/2014/main" id="{E2D8F071-1674-4659-8AE2-EA5C61295D2A}"/>
              </a:ext>
            </a:extLst>
          </p:cNvPr>
          <p:cNvSpPr>
            <a:spLocks noGrp="1"/>
          </p:cNvSpPr>
          <p:nvPr>
            <p:ph type="body" sz="quarter" idx="48" hasCustomPrompt="1"/>
          </p:nvPr>
        </p:nvSpPr>
        <p:spPr>
          <a:xfrm>
            <a:off x="5609837" y="1115155"/>
            <a:ext cx="481264" cy="307777"/>
          </a:xfrm>
          <a:prstGeom prst="rect">
            <a:avLst/>
          </a:prstGeom>
        </p:spPr>
        <p:txBody>
          <a:bodyPr lIns="0" tIns="0" rIns="0" bIns="0" anchor="b" anchorCtr="0">
            <a:spAutoFit/>
          </a:bodyPr>
          <a:lstStyle>
            <a:lvl1pPr marL="0" indent="0" algn="l">
              <a:lnSpc>
                <a:spcPct val="100000"/>
              </a:lnSpc>
              <a:spcBef>
                <a:spcPts val="0"/>
              </a:spcBef>
              <a:buNone/>
              <a:defRPr sz="2000" b="0">
                <a:solidFill>
                  <a:schemeClr val="accent1"/>
                </a:solidFill>
                <a:latin typeface="+mj-lt"/>
              </a:defRPr>
            </a:lvl1pPr>
          </a:lstStyle>
          <a:p>
            <a:r>
              <a:rPr lang="en-GB" noProof="0" dirty="0"/>
              <a:t>04</a:t>
            </a:r>
          </a:p>
        </p:txBody>
      </p:sp>
      <p:sp>
        <p:nvSpPr>
          <p:cNvPr id="21" name="Espace réservé du texte 12">
            <a:extLst>
              <a:ext uri="{FF2B5EF4-FFF2-40B4-BE49-F238E27FC236}">
                <a16:creationId xmlns:a16="http://schemas.microsoft.com/office/drawing/2014/main" id="{CD515270-43AC-4900-A0A6-28051461CCE4}"/>
              </a:ext>
            </a:extLst>
          </p:cNvPr>
          <p:cNvSpPr>
            <a:spLocks noGrp="1"/>
          </p:cNvSpPr>
          <p:nvPr>
            <p:ph type="body" sz="quarter" idx="49" hasCustomPrompt="1"/>
          </p:nvPr>
        </p:nvSpPr>
        <p:spPr>
          <a:xfrm>
            <a:off x="5722619" y="2610625"/>
            <a:ext cx="330381" cy="197683"/>
          </a:xfrm>
          <a:prstGeom prst="rect">
            <a:avLst/>
          </a:prstGeom>
        </p:spPr>
        <p:txBody>
          <a:bodyPr wrap="square" lIns="0" tIns="0" rIns="0" bIns="0" anchor="t" anchorCtr="0">
            <a:spAutoFit/>
          </a:bodyPr>
          <a:lstStyle>
            <a:lvl1pPr marL="0" indent="0" algn="l" defTabSz="915067" rtl="0" eaLnBrk="1" latinLnBrk="0" hangingPunct="1">
              <a:lnSpc>
                <a:spcPct val="70000"/>
              </a:lnSpc>
              <a:spcBef>
                <a:spcPts val="0"/>
              </a:spcBef>
              <a:buClr>
                <a:schemeClr val="accent1"/>
              </a:buClr>
              <a:buFont typeface="Wingdings" pitchFamily="2" charset="2"/>
              <a:buNone/>
              <a:defRPr lang="en-GB" sz="1800" b="0" i="0" kern="1200" baseline="0" noProof="0" dirty="0">
                <a:gradFill>
                  <a:gsLst>
                    <a:gs pos="0">
                      <a:schemeClr val="accent1"/>
                    </a:gs>
                    <a:gs pos="100000">
                      <a:schemeClr val="tx1"/>
                    </a:gs>
                  </a:gsLst>
                  <a:lin ang="5400000" scaled="1"/>
                </a:gradFill>
                <a:latin typeface="+mn-lt"/>
                <a:ea typeface="+mn-ea"/>
                <a:cs typeface="Arial" pitchFamily="34" charset="0"/>
              </a:defRPr>
            </a:lvl1pPr>
          </a:lstStyle>
          <a:p>
            <a:r>
              <a:rPr lang="en-GB" noProof="0" dirty="0"/>
              <a:t>|</a:t>
            </a:r>
          </a:p>
        </p:txBody>
      </p:sp>
      <p:sp>
        <p:nvSpPr>
          <p:cNvPr id="22" name="Espace réservé du texte 18">
            <a:extLst>
              <a:ext uri="{FF2B5EF4-FFF2-40B4-BE49-F238E27FC236}">
                <a16:creationId xmlns:a16="http://schemas.microsoft.com/office/drawing/2014/main" id="{AD482873-8F59-44F9-AA47-AE7E0A0790E7}"/>
              </a:ext>
            </a:extLst>
          </p:cNvPr>
          <p:cNvSpPr>
            <a:spLocks noGrp="1"/>
          </p:cNvSpPr>
          <p:nvPr>
            <p:ph type="body" sz="quarter" idx="50" hasCustomPrompt="1"/>
          </p:nvPr>
        </p:nvSpPr>
        <p:spPr>
          <a:xfrm>
            <a:off x="5609837" y="2841913"/>
            <a:ext cx="2931231" cy="186974"/>
          </a:xfrm>
          <a:prstGeom prst="rect">
            <a:avLst/>
          </a:prstGeom>
        </p:spPr>
        <p:txBody>
          <a:bodyPr wrap="square" lIns="0" tIns="0" rIns="0" bIns="0" anchor="t" anchorCtr="0">
            <a:spAutoFit/>
          </a:bodyPr>
          <a:lstStyle>
            <a:lvl1pPr marL="0" indent="0" algn="l">
              <a:lnSpc>
                <a:spcPct val="90000"/>
              </a:lnSpc>
              <a:spcBef>
                <a:spcPts val="0"/>
              </a:spcBef>
              <a:buFont typeface="Arial" panose="020B0604020202020204" pitchFamily="34" charset="0"/>
              <a:buNone/>
              <a:tabLst/>
              <a:defRPr sz="1350" b="1" cap="none" baseline="0">
                <a:solidFill>
                  <a:schemeClr val="tx2"/>
                </a:solidFill>
              </a:defRPr>
            </a:lvl1pPr>
            <a:lvl2pPr marL="0" indent="0">
              <a:lnSpc>
                <a:spcPct val="90000"/>
              </a:lnSpc>
              <a:spcBef>
                <a:spcPts val="0"/>
              </a:spcBef>
              <a:buFont typeface="Arial" panose="020B0604020202020204" pitchFamily="34" charset="0"/>
              <a:buNone/>
              <a:tabLst/>
              <a:defRPr sz="1050" b="0" cap="none">
                <a:solidFill>
                  <a:schemeClr val="accent1"/>
                </a:solidFill>
              </a:defRPr>
            </a:lvl2pPr>
            <a:lvl3pPr marL="0" indent="0">
              <a:buNone/>
              <a:tabLst/>
              <a:defRPr sz="1500" b="1" cap="all"/>
            </a:lvl3pPr>
            <a:lvl4pPr marL="0" indent="0">
              <a:buNone/>
              <a:tabLst/>
              <a:defRPr sz="1500" b="1" cap="all"/>
            </a:lvl4pPr>
            <a:lvl5pPr marL="0" indent="0">
              <a:buNone/>
              <a:tabLst/>
              <a:defRPr sz="1500" b="1" cap="all"/>
            </a:lvl5pPr>
          </a:lstStyle>
          <a:p>
            <a:r>
              <a:rPr lang="en-GB" noProof="0" dirty="0"/>
              <a:t>Part title</a:t>
            </a:r>
          </a:p>
        </p:txBody>
      </p:sp>
      <p:sp>
        <p:nvSpPr>
          <p:cNvPr id="23" name="Espace réservé du texte 12">
            <a:extLst>
              <a:ext uri="{FF2B5EF4-FFF2-40B4-BE49-F238E27FC236}">
                <a16:creationId xmlns:a16="http://schemas.microsoft.com/office/drawing/2014/main" id="{A7A143B4-4E3D-4D1B-9C7D-F703929996FD}"/>
              </a:ext>
            </a:extLst>
          </p:cNvPr>
          <p:cNvSpPr>
            <a:spLocks noGrp="1"/>
          </p:cNvSpPr>
          <p:nvPr>
            <p:ph type="body" sz="quarter" idx="51" hasCustomPrompt="1"/>
          </p:nvPr>
        </p:nvSpPr>
        <p:spPr>
          <a:xfrm>
            <a:off x="5609837" y="2289905"/>
            <a:ext cx="481264" cy="307777"/>
          </a:xfrm>
          <a:prstGeom prst="rect">
            <a:avLst/>
          </a:prstGeom>
        </p:spPr>
        <p:txBody>
          <a:bodyPr lIns="0" tIns="0" rIns="0" bIns="0" anchor="b" anchorCtr="0">
            <a:spAutoFit/>
          </a:bodyPr>
          <a:lstStyle>
            <a:lvl1pPr marL="0" indent="0" algn="l">
              <a:lnSpc>
                <a:spcPct val="100000"/>
              </a:lnSpc>
              <a:spcBef>
                <a:spcPts val="0"/>
              </a:spcBef>
              <a:buNone/>
              <a:defRPr sz="2000" b="0">
                <a:solidFill>
                  <a:schemeClr val="accent1"/>
                </a:solidFill>
                <a:latin typeface="+mj-lt"/>
              </a:defRPr>
            </a:lvl1pPr>
          </a:lstStyle>
          <a:p>
            <a:r>
              <a:rPr lang="en-GB" noProof="0" dirty="0"/>
              <a:t>05</a:t>
            </a:r>
          </a:p>
        </p:txBody>
      </p:sp>
      <p:sp>
        <p:nvSpPr>
          <p:cNvPr id="24" name="Espace réservé du texte 12">
            <a:extLst>
              <a:ext uri="{FF2B5EF4-FFF2-40B4-BE49-F238E27FC236}">
                <a16:creationId xmlns:a16="http://schemas.microsoft.com/office/drawing/2014/main" id="{482FD671-50B7-4243-BDE4-41F913FEFBAC}"/>
              </a:ext>
            </a:extLst>
          </p:cNvPr>
          <p:cNvSpPr>
            <a:spLocks noGrp="1"/>
          </p:cNvSpPr>
          <p:nvPr>
            <p:ph type="body" sz="quarter" idx="52" hasCustomPrompt="1"/>
          </p:nvPr>
        </p:nvSpPr>
        <p:spPr>
          <a:xfrm>
            <a:off x="5722619" y="3791725"/>
            <a:ext cx="330381" cy="197683"/>
          </a:xfrm>
          <a:prstGeom prst="rect">
            <a:avLst/>
          </a:prstGeom>
        </p:spPr>
        <p:txBody>
          <a:bodyPr wrap="square" lIns="0" tIns="0" rIns="0" bIns="0" anchor="t" anchorCtr="0">
            <a:spAutoFit/>
          </a:bodyPr>
          <a:lstStyle>
            <a:lvl1pPr marL="0" indent="0" algn="l" defTabSz="915067" rtl="0" eaLnBrk="1" latinLnBrk="0" hangingPunct="1">
              <a:lnSpc>
                <a:spcPct val="70000"/>
              </a:lnSpc>
              <a:spcBef>
                <a:spcPts val="0"/>
              </a:spcBef>
              <a:buClr>
                <a:schemeClr val="accent1"/>
              </a:buClr>
              <a:buFont typeface="Wingdings" pitchFamily="2" charset="2"/>
              <a:buNone/>
              <a:defRPr lang="en-GB" sz="1800" b="0" i="0" kern="1200" baseline="0" noProof="0" dirty="0">
                <a:gradFill>
                  <a:gsLst>
                    <a:gs pos="0">
                      <a:schemeClr val="accent1"/>
                    </a:gs>
                    <a:gs pos="100000">
                      <a:schemeClr val="tx1"/>
                    </a:gs>
                  </a:gsLst>
                  <a:lin ang="5400000" scaled="1"/>
                </a:gradFill>
                <a:latin typeface="+mn-lt"/>
                <a:ea typeface="+mn-ea"/>
                <a:cs typeface="Arial" pitchFamily="34" charset="0"/>
              </a:defRPr>
            </a:lvl1pPr>
          </a:lstStyle>
          <a:p>
            <a:r>
              <a:rPr lang="en-GB" noProof="0" dirty="0"/>
              <a:t>|</a:t>
            </a:r>
          </a:p>
        </p:txBody>
      </p:sp>
      <p:sp>
        <p:nvSpPr>
          <p:cNvPr id="25" name="Espace réservé du texte 18">
            <a:extLst>
              <a:ext uri="{FF2B5EF4-FFF2-40B4-BE49-F238E27FC236}">
                <a16:creationId xmlns:a16="http://schemas.microsoft.com/office/drawing/2014/main" id="{12B75139-0488-42FE-B16B-FF5E9C38C1AF}"/>
              </a:ext>
            </a:extLst>
          </p:cNvPr>
          <p:cNvSpPr>
            <a:spLocks noGrp="1"/>
          </p:cNvSpPr>
          <p:nvPr>
            <p:ph type="body" sz="quarter" idx="53" hasCustomPrompt="1"/>
          </p:nvPr>
        </p:nvSpPr>
        <p:spPr>
          <a:xfrm>
            <a:off x="5609837" y="4023013"/>
            <a:ext cx="2931231" cy="186974"/>
          </a:xfrm>
          <a:prstGeom prst="rect">
            <a:avLst/>
          </a:prstGeom>
        </p:spPr>
        <p:txBody>
          <a:bodyPr wrap="square" lIns="0" tIns="0" rIns="0" bIns="0" anchor="t" anchorCtr="0">
            <a:spAutoFit/>
          </a:bodyPr>
          <a:lstStyle>
            <a:lvl1pPr marL="0" indent="0" algn="l">
              <a:lnSpc>
                <a:spcPct val="90000"/>
              </a:lnSpc>
              <a:spcBef>
                <a:spcPts val="0"/>
              </a:spcBef>
              <a:buFont typeface="Arial" panose="020B0604020202020204" pitchFamily="34" charset="0"/>
              <a:buNone/>
              <a:tabLst/>
              <a:defRPr sz="1350" b="1" cap="none" baseline="0">
                <a:solidFill>
                  <a:schemeClr val="tx2"/>
                </a:solidFill>
              </a:defRPr>
            </a:lvl1pPr>
            <a:lvl2pPr marL="0" indent="0">
              <a:lnSpc>
                <a:spcPct val="90000"/>
              </a:lnSpc>
              <a:spcBef>
                <a:spcPts val="0"/>
              </a:spcBef>
              <a:buFont typeface="Arial" panose="020B0604020202020204" pitchFamily="34" charset="0"/>
              <a:buNone/>
              <a:tabLst/>
              <a:defRPr sz="1050" b="0" cap="none">
                <a:solidFill>
                  <a:schemeClr val="accent1"/>
                </a:solidFill>
              </a:defRPr>
            </a:lvl2pPr>
            <a:lvl3pPr marL="0" indent="0">
              <a:buNone/>
              <a:tabLst/>
              <a:defRPr sz="1500" b="1" cap="all"/>
            </a:lvl3pPr>
            <a:lvl4pPr marL="0" indent="0">
              <a:buNone/>
              <a:tabLst/>
              <a:defRPr sz="1500" b="1" cap="all"/>
            </a:lvl4pPr>
            <a:lvl5pPr marL="0" indent="0">
              <a:buNone/>
              <a:tabLst/>
              <a:defRPr sz="1500" b="1" cap="all"/>
            </a:lvl5pPr>
          </a:lstStyle>
          <a:p>
            <a:r>
              <a:rPr lang="en-GB" noProof="0" dirty="0"/>
              <a:t>Part title</a:t>
            </a:r>
          </a:p>
        </p:txBody>
      </p:sp>
      <p:sp>
        <p:nvSpPr>
          <p:cNvPr id="26" name="Espace réservé du texte 12">
            <a:extLst>
              <a:ext uri="{FF2B5EF4-FFF2-40B4-BE49-F238E27FC236}">
                <a16:creationId xmlns:a16="http://schemas.microsoft.com/office/drawing/2014/main" id="{F732F2DD-7975-4E7B-872E-ACE4E87EDB1A}"/>
              </a:ext>
            </a:extLst>
          </p:cNvPr>
          <p:cNvSpPr>
            <a:spLocks noGrp="1"/>
          </p:cNvSpPr>
          <p:nvPr>
            <p:ph type="body" sz="quarter" idx="54" hasCustomPrompt="1"/>
          </p:nvPr>
        </p:nvSpPr>
        <p:spPr>
          <a:xfrm>
            <a:off x="5609837" y="3471005"/>
            <a:ext cx="481264" cy="307777"/>
          </a:xfrm>
          <a:prstGeom prst="rect">
            <a:avLst/>
          </a:prstGeom>
        </p:spPr>
        <p:txBody>
          <a:bodyPr lIns="0" tIns="0" rIns="0" bIns="0" anchor="b" anchorCtr="0">
            <a:spAutoFit/>
          </a:bodyPr>
          <a:lstStyle>
            <a:lvl1pPr marL="0" indent="0" algn="l">
              <a:lnSpc>
                <a:spcPct val="100000"/>
              </a:lnSpc>
              <a:spcBef>
                <a:spcPts val="0"/>
              </a:spcBef>
              <a:buNone/>
              <a:defRPr sz="2000" b="0">
                <a:solidFill>
                  <a:schemeClr val="accent1"/>
                </a:solidFill>
                <a:latin typeface="+mj-lt"/>
              </a:defRPr>
            </a:lvl1pPr>
          </a:lstStyle>
          <a:p>
            <a:r>
              <a:rPr lang="en-GB" noProof="0" dirty="0"/>
              <a:t>06</a:t>
            </a:r>
          </a:p>
        </p:txBody>
      </p:sp>
      <p:sp>
        <p:nvSpPr>
          <p:cNvPr id="27" name="Espace réservé du pied de page 4">
            <a:extLst>
              <a:ext uri="{FF2B5EF4-FFF2-40B4-BE49-F238E27FC236}">
                <a16:creationId xmlns:a16="http://schemas.microsoft.com/office/drawing/2014/main" id="{9451413B-5451-2984-8B2D-A6F9405B1306}"/>
              </a:ext>
            </a:extLst>
          </p:cNvPr>
          <p:cNvSpPr>
            <a:spLocks noGrp="1"/>
          </p:cNvSpPr>
          <p:nvPr>
            <p:ph type="ftr" sz="quarter" idx="3"/>
          </p:nvPr>
        </p:nvSpPr>
        <p:spPr>
          <a:xfrm>
            <a:off x="506983" y="4759334"/>
            <a:ext cx="6708203" cy="129416"/>
          </a:xfrm>
          <a:prstGeom prst="rect">
            <a:avLst/>
          </a:prstGeom>
        </p:spPr>
        <p:txBody>
          <a:bodyPr vert="horz" lIns="91440" tIns="45720" rIns="91440" bIns="45720" rtlCol="0" anchor="ctr"/>
          <a:lstStyle>
            <a:lvl1pPr algn="l">
              <a:defRPr sz="800">
                <a:solidFill>
                  <a:schemeClr val="bg2">
                    <a:lumMod val="60000"/>
                    <a:lumOff val="40000"/>
                  </a:schemeClr>
                </a:solidFill>
              </a:defRPr>
            </a:lvl1pPr>
          </a:lstStyle>
          <a:p>
            <a:r>
              <a:rPr lang="en-US"/>
              <a:t>Safran Reosc / The ESO 60th Anniversary</a:t>
            </a:r>
            <a:endParaRPr lang="fr-FR" dirty="0"/>
          </a:p>
        </p:txBody>
      </p:sp>
      <p:sp>
        <p:nvSpPr>
          <p:cNvPr id="3" name="Titre 2">
            <a:extLst>
              <a:ext uri="{FF2B5EF4-FFF2-40B4-BE49-F238E27FC236}">
                <a16:creationId xmlns:a16="http://schemas.microsoft.com/office/drawing/2014/main" id="{F5B1DC2F-D657-9282-433F-17C23CDD4BCE}"/>
              </a:ext>
            </a:extLst>
          </p:cNvPr>
          <p:cNvSpPr>
            <a:spLocks noGrp="1"/>
          </p:cNvSpPr>
          <p:nvPr>
            <p:ph type="title" hasCustomPrompt="1"/>
          </p:nvPr>
        </p:nvSpPr>
        <p:spPr/>
        <p:txBody>
          <a:bodyPr/>
          <a:lstStyle/>
          <a:p>
            <a:r>
              <a:rPr lang="en-US" dirty="0"/>
              <a:t>Click here to add a title </a:t>
            </a:r>
            <a:endParaRPr lang="fr-FR" dirty="0"/>
          </a:p>
        </p:txBody>
      </p:sp>
    </p:spTree>
    <p:extLst>
      <p:ext uri="{BB962C8B-B14F-4D97-AF65-F5344CB8AC3E}">
        <p14:creationId xmlns:p14="http://schemas.microsoft.com/office/powerpoint/2010/main" val="3934465856"/>
      </p:ext>
    </p:extLst>
  </p:cSld>
  <p:clrMapOvr>
    <a:masterClrMapping/>
  </p:clrMapOvr>
  <p:transition>
    <p:fade/>
  </p:transition>
  <p:extLst>
    <p:ext uri="{DCECCB84-F9BA-43D5-87BE-67443E8EF086}">
      <p15:sldGuideLst xmlns:p15="http://schemas.microsoft.com/office/powerpoint/2012/main">
        <p15:guide id="1" pos="557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_Whi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B5E11D-EF93-41A8-A600-0E2A21B23E4D}"/>
              </a:ext>
            </a:extLst>
          </p:cNvPr>
          <p:cNvSpPr>
            <a:spLocks noGrp="1"/>
          </p:cNvSpPr>
          <p:nvPr>
            <p:ph type="title" hasCustomPrompt="1"/>
          </p:nvPr>
        </p:nvSpPr>
        <p:spPr/>
        <p:txBody>
          <a:bodyPr/>
          <a:lstStyle/>
          <a:p>
            <a:r>
              <a:rPr lang="en-US" dirty="0"/>
              <a:t>Click here to add a title </a:t>
            </a:r>
            <a:endParaRPr lang="fr-FR" dirty="0"/>
          </a:p>
        </p:txBody>
      </p:sp>
      <p:sp>
        <p:nvSpPr>
          <p:cNvPr id="5" name="Espace réservé du pied de page 4">
            <a:extLst>
              <a:ext uri="{FF2B5EF4-FFF2-40B4-BE49-F238E27FC236}">
                <a16:creationId xmlns:a16="http://schemas.microsoft.com/office/drawing/2014/main" id="{D62B4ADC-2F3D-9A7B-F4CB-9D3FBC2D1510}"/>
              </a:ext>
            </a:extLst>
          </p:cNvPr>
          <p:cNvSpPr>
            <a:spLocks noGrp="1"/>
          </p:cNvSpPr>
          <p:nvPr>
            <p:ph type="ftr" sz="quarter" idx="3"/>
          </p:nvPr>
        </p:nvSpPr>
        <p:spPr>
          <a:xfrm>
            <a:off x="506983" y="4759334"/>
            <a:ext cx="6708203" cy="129416"/>
          </a:xfrm>
          <a:prstGeom prst="rect">
            <a:avLst/>
          </a:prstGeom>
        </p:spPr>
        <p:txBody>
          <a:bodyPr vert="horz" lIns="91440" tIns="45720" rIns="91440" bIns="45720" rtlCol="0" anchor="ctr"/>
          <a:lstStyle>
            <a:lvl1pPr algn="l">
              <a:defRPr sz="800">
                <a:solidFill>
                  <a:schemeClr val="bg2">
                    <a:lumMod val="60000"/>
                    <a:lumOff val="40000"/>
                  </a:schemeClr>
                </a:solidFill>
              </a:defRPr>
            </a:lvl1pPr>
          </a:lstStyle>
          <a:p>
            <a:r>
              <a:rPr lang="en-US"/>
              <a:t>Safran Reosc / The ESO 60th Anniversary</a:t>
            </a:r>
            <a:endParaRPr lang="fr-FR" dirty="0"/>
          </a:p>
        </p:txBody>
      </p:sp>
      <p:sp>
        <p:nvSpPr>
          <p:cNvPr id="6" name="Espace réservé du contenu 3">
            <a:extLst>
              <a:ext uri="{FF2B5EF4-FFF2-40B4-BE49-F238E27FC236}">
                <a16:creationId xmlns:a16="http://schemas.microsoft.com/office/drawing/2014/main" id="{14E6BA19-6303-EEAE-18EC-0686F94CEE20}"/>
              </a:ext>
            </a:extLst>
          </p:cNvPr>
          <p:cNvSpPr>
            <a:spLocks noGrp="1"/>
          </p:cNvSpPr>
          <p:nvPr>
            <p:ph sz="quarter" idx="11"/>
          </p:nvPr>
        </p:nvSpPr>
        <p:spPr>
          <a:xfrm>
            <a:off x="287338" y="1017589"/>
            <a:ext cx="8569325" cy="3606800"/>
          </a:xfrm>
          <a:prstGeom prst="rect">
            <a:avLst/>
          </a:prstGeom>
        </p:spPr>
        <p:txBody>
          <a:bodyPr/>
          <a:lstStyle>
            <a:lvl1pPr marL="0" indent="0">
              <a:buNone/>
              <a:defRPr>
                <a:solidFill>
                  <a:schemeClr val="bg1"/>
                </a:solidFill>
              </a:defRPr>
            </a:lvl1pPr>
          </a:lstStyle>
          <a:p>
            <a:pPr lvl="0"/>
            <a:endParaRPr lang="fr-FR" dirty="0"/>
          </a:p>
        </p:txBody>
      </p:sp>
    </p:spTree>
    <p:extLst>
      <p:ext uri="{BB962C8B-B14F-4D97-AF65-F5344CB8AC3E}">
        <p14:creationId xmlns:p14="http://schemas.microsoft.com/office/powerpoint/2010/main" val="1118983735"/>
      </p:ext>
    </p:extLst>
  </p:cSld>
  <p:clrMapOvr>
    <a:masterClrMapping/>
  </p:clrMapOvr>
  <p:transition>
    <p:fade/>
  </p:transition>
  <p:extLst>
    <p:ext uri="{DCECCB84-F9BA-43D5-87BE-67443E8EF086}">
      <p15:sldGuideLst xmlns:p15="http://schemas.microsoft.com/office/powerpoint/2012/main">
        <p15:guide id="1" pos="557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_TEXT_White">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B9C1BD4-2402-4571-9F04-505A7FE75AF9}"/>
              </a:ext>
            </a:extLst>
          </p:cNvPr>
          <p:cNvSpPr>
            <a:spLocks noGrp="1"/>
          </p:cNvSpPr>
          <p:nvPr>
            <p:ph type="body" sz="quarter" idx="10" hasCustomPrompt="1"/>
          </p:nvPr>
        </p:nvSpPr>
        <p:spPr>
          <a:xfrm>
            <a:off x="287338" y="1017588"/>
            <a:ext cx="8569324" cy="3606800"/>
          </a:xfrm>
          <a:prstGeom prst="rect">
            <a:avLst/>
          </a:prstGeom>
        </p:spPr>
        <p:txBody>
          <a:bodyPr/>
          <a:lstStyle>
            <a:lvl1pPr>
              <a:lnSpc>
                <a:spcPct val="90000"/>
              </a:lnSpc>
              <a:spcBef>
                <a:spcPts val="800"/>
              </a:spcBef>
              <a:defRPr sz="1600" b="1">
                <a:solidFill>
                  <a:schemeClr val="accent1"/>
                </a:solidFill>
              </a:defRPr>
            </a:lvl1pPr>
            <a:lvl2pPr marL="355736" indent="-171450">
              <a:lnSpc>
                <a:spcPct val="90000"/>
              </a:lnSpc>
              <a:spcBef>
                <a:spcPts val="400"/>
              </a:spcBef>
              <a:buClr>
                <a:schemeClr val="accent1"/>
              </a:buClr>
              <a:buFont typeface="Wingdings" panose="05000000000000000000" pitchFamily="2" charset="2"/>
              <a:buChar char="§"/>
              <a:tabLst/>
              <a:defRPr sz="1400">
                <a:solidFill>
                  <a:schemeClr val="tx2"/>
                </a:solidFill>
              </a:defRPr>
            </a:lvl2pPr>
            <a:lvl3pPr marL="533400" indent="-171450">
              <a:lnSpc>
                <a:spcPct val="90000"/>
              </a:lnSpc>
              <a:spcBef>
                <a:spcPts val="400"/>
              </a:spcBef>
              <a:buClr>
                <a:schemeClr val="accent1"/>
              </a:buClr>
              <a:buFont typeface="Wingdings" panose="05000000000000000000" pitchFamily="2" charset="2"/>
              <a:buChar char="§"/>
              <a:tabLst/>
              <a:defRPr sz="1200">
                <a:solidFill>
                  <a:schemeClr val="tx2"/>
                </a:solidFill>
              </a:defRPr>
            </a:lvl3pPr>
            <a:lvl4pPr marL="714375"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4pPr>
            <a:lvl5pPr marL="895350"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5pPr>
          </a:lstStyle>
          <a:p>
            <a:pPr lvl="0"/>
            <a:r>
              <a:rPr lang="en-US" dirty="0"/>
              <a:t>Click here to add text </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p:txBody>
      </p:sp>
      <p:sp>
        <p:nvSpPr>
          <p:cNvPr id="2" name="Titre 1">
            <a:extLst>
              <a:ext uri="{FF2B5EF4-FFF2-40B4-BE49-F238E27FC236}">
                <a16:creationId xmlns:a16="http://schemas.microsoft.com/office/drawing/2014/main" id="{02DE2A36-88EC-4A13-9346-E7A65DB242CD}"/>
              </a:ext>
            </a:extLst>
          </p:cNvPr>
          <p:cNvSpPr>
            <a:spLocks noGrp="1"/>
          </p:cNvSpPr>
          <p:nvPr>
            <p:ph type="title" hasCustomPrompt="1"/>
          </p:nvPr>
        </p:nvSpPr>
        <p:spPr/>
        <p:txBody>
          <a:bodyPr/>
          <a:lstStyle/>
          <a:p>
            <a:r>
              <a:rPr lang="en-US" dirty="0"/>
              <a:t>Click here to add a title </a:t>
            </a:r>
            <a:endParaRPr lang="fr-FR" dirty="0"/>
          </a:p>
        </p:txBody>
      </p:sp>
      <p:sp>
        <p:nvSpPr>
          <p:cNvPr id="5" name="Espace réservé du pied de page 4">
            <a:extLst>
              <a:ext uri="{FF2B5EF4-FFF2-40B4-BE49-F238E27FC236}">
                <a16:creationId xmlns:a16="http://schemas.microsoft.com/office/drawing/2014/main" id="{B0607D16-1B92-3382-E419-3AFAAEAAECBB}"/>
              </a:ext>
            </a:extLst>
          </p:cNvPr>
          <p:cNvSpPr>
            <a:spLocks noGrp="1"/>
          </p:cNvSpPr>
          <p:nvPr>
            <p:ph type="ftr" sz="quarter" idx="3"/>
          </p:nvPr>
        </p:nvSpPr>
        <p:spPr>
          <a:xfrm>
            <a:off x="506983" y="4759334"/>
            <a:ext cx="6708203" cy="129416"/>
          </a:xfrm>
          <a:prstGeom prst="rect">
            <a:avLst/>
          </a:prstGeom>
        </p:spPr>
        <p:txBody>
          <a:bodyPr vert="horz" lIns="91440" tIns="45720" rIns="91440" bIns="45720" rtlCol="0" anchor="ctr"/>
          <a:lstStyle>
            <a:lvl1pPr algn="l">
              <a:defRPr sz="800">
                <a:solidFill>
                  <a:schemeClr val="bg2">
                    <a:lumMod val="60000"/>
                    <a:lumOff val="40000"/>
                  </a:schemeClr>
                </a:solidFill>
              </a:defRPr>
            </a:lvl1pPr>
          </a:lstStyle>
          <a:p>
            <a:r>
              <a:rPr lang="en-US"/>
              <a:t>Safran Reosc / The ESO 60th Anniversary</a:t>
            </a:r>
            <a:endParaRPr lang="fr-FR" dirty="0"/>
          </a:p>
        </p:txBody>
      </p:sp>
    </p:spTree>
    <p:extLst>
      <p:ext uri="{BB962C8B-B14F-4D97-AF65-F5344CB8AC3E}">
        <p14:creationId xmlns:p14="http://schemas.microsoft.com/office/powerpoint/2010/main" val="4198773943"/>
      </p:ext>
    </p:extLst>
  </p:cSld>
  <p:clrMapOvr>
    <a:masterClrMapping/>
  </p:clrMapOvr>
  <p:transition>
    <p:fade/>
  </p:transition>
  <p:extLst>
    <p:ext uri="{DCECCB84-F9BA-43D5-87BE-67443E8EF086}">
      <p15:sldGuideLst xmlns:p15="http://schemas.microsoft.com/office/powerpoint/2012/main">
        <p15:guide id="1" pos="557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_TEXTx2_White">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B9C1BD4-2402-4571-9F04-505A7FE75AF9}"/>
              </a:ext>
            </a:extLst>
          </p:cNvPr>
          <p:cNvSpPr>
            <a:spLocks noGrp="1"/>
          </p:cNvSpPr>
          <p:nvPr>
            <p:ph type="body" sz="quarter" idx="10" hasCustomPrompt="1"/>
          </p:nvPr>
        </p:nvSpPr>
        <p:spPr>
          <a:xfrm>
            <a:off x="287337" y="1017588"/>
            <a:ext cx="4219705" cy="3606800"/>
          </a:xfrm>
          <a:prstGeom prst="rect">
            <a:avLst/>
          </a:prstGeom>
        </p:spPr>
        <p:txBody>
          <a:bodyPr/>
          <a:lstStyle>
            <a:lvl1pPr>
              <a:lnSpc>
                <a:spcPct val="90000"/>
              </a:lnSpc>
              <a:spcBef>
                <a:spcPts val="800"/>
              </a:spcBef>
              <a:defRPr sz="1600" b="1">
                <a:solidFill>
                  <a:schemeClr val="accent1"/>
                </a:solidFill>
              </a:defRPr>
            </a:lvl1pPr>
            <a:lvl2pPr marL="355736" indent="-171450">
              <a:lnSpc>
                <a:spcPct val="90000"/>
              </a:lnSpc>
              <a:spcBef>
                <a:spcPts val="400"/>
              </a:spcBef>
              <a:buClr>
                <a:schemeClr val="accent1"/>
              </a:buClr>
              <a:buFont typeface="Wingdings" panose="05000000000000000000" pitchFamily="2" charset="2"/>
              <a:buChar char="§"/>
              <a:tabLst/>
              <a:defRPr sz="1400">
                <a:solidFill>
                  <a:schemeClr val="tx2"/>
                </a:solidFill>
              </a:defRPr>
            </a:lvl2pPr>
            <a:lvl3pPr marL="533400" indent="-171450">
              <a:lnSpc>
                <a:spcPct val="90000"/>
              </a:lnSpc>
              <a:spcBef>
                <a:spcPts val="400"/>
              </a:spcBef>
              <a:buClr>
                <a:schemeClr val="accent1"/>
              </a:buClr>
              <a:buFont typeface="Wingdings" panose="05000000000000000000" pitchFamily="2" charset="2"/>
              <a:buChar char="§"/>
              <a:tabLst/>
              <a:defRPr sz="1200">
                <a:solidFill>
                  <a:schemeClr val="tx2"/>
                </a:solidFill>
              </a:defRPr>
            </a:lvl3pPr>
            <a:lvl4pPr marL="714375"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4pPr>
            <a:lvl5pPr marL="895350"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5pPr>
          </a:lstStyle>
          <a:p>
            <a:pPr lvl="0"/>
            <a:r>
              <a:rPr lang="en-US" dirty="0"/>
              <a:t>Click here to add text </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p:txBody>
      </p:sp>
      <p:sp>
        <p:nvSpPr>
          <p:cNvPr id="2" name="Titre 1">
            <a:extLst>
              <a:ext uri="{FF2B5EF4-FFF2-40B4-BE49-F238E27FC236}">
                <a16:creationId xmlns:a16="http://schemas.microsoft.com/office/drawing/2014/main" id="{A2908127-A165-46B7-B40F-9C1A61E43E31}"/>
              </a:ext>
            </a:extLst>
          </p:cNvPr>
          <p:cNvSpPr>
            <a:spLocks noGrp="1"/>
          </p:cNvSpPr>
          <p:nvPr>
            <p:ph type="title" hasCustomPrompt="1"/>
          </p:nvPr>
        </p:nvSpPr>
        <p:spPr/>
        <p:txBody>
          <a:bodyPr/>
          <a:lstStyle/>
          <a:p>
            <a:r>
              <a:rPr lang="en-US" dirty="0"/>
              <a:t>Click here to add a title </a:t>
            </a:r>
            <a:endParaRPr lang="fr-FR" dirty="0"/>
          </a:p>
        </p:txBody>
      </p:sp>
      <p:sp>
        <p:nvSpPr>
          <p:cNvPr id="9" name="Espace réservé du texte 2">
            <a:extLst>
              <a:ext uri="{FF2B5EF4-FFF2-40B4-BE49-F238E27FC236}">
                <a16:creationId xmlns:a16="http://schemas.microsoft.com/office/drawing/2014/main" id="{83B0D2BD-64EB-4133-9A53-E4F4DEB7B025}"/>
              </a:ext>
            </a:extLst>
          </p:cNvPr>
          <p:cNvSpPr>
            <a:spLocks noGrp="1"/>
          </p:cNvSpPr>
          <p:nvPr>
            <p:ph type="body" sz="quarter" idx="11" hasCustomPrompt="1"/>
          </p:nvPr>
        </p:nvSpPr>
        <p:spPr>
          <a:xfrm>
            <a:off x="4641953" y="1017588"/>
            <a:ext cx="4214709" cy="3606800"/>
          </a:xfrm>
          <a:prstGeom prst="rect">
            <a:avLst/>
          </a:prstGeom>
        </p:spPr>
        <p:txBody>
          <a:bodyPr/>
          <a:lstStyle>
            <a:lvl1pPr>
              <a:lnSpc>
                <a:spcPct val="90000"/>
              </a:lnSpc>
              <a:spcBef>
                <a:spcPts val="800"/>
              </a:spcBef>
              <a:defRPr sz="1600" b="1">
                <a:solidFill>
                  <a:schemeClr val="accent1"/>
                </a:solidFill>
              </a:defRPr>
            </a:lvl1pPr>
            <a:lvl2pPr marL="355736" indent="-171450">
              <a:lnSpc>
                <a:spcPct val="90000"/>
              </a:lnSpc>
              <a:spcBef>
                <a:spcPts val="400"/>
              </a:spcBef>
              <a:buClr>
                <a:schemeClr val="accent1"/>
              </a:buClr>
              <a:buFont typeface="Wingdings" panose="05000000000000000000" pitchFamily="2" charset="2"/>
              <a:buChar char="§"/>
              <a:tabLst/>
              <a:defRPr sz="1400">
                <a:solidFill>
                  <a:schemeClr val="tx2"/>
                </a:solidFill>
              </a:defRPr>
            </a:lvl2pPr>
            <a:lvl3pPr marL="533400" indent="-171450">
              <a:lnSpc>
                <a:spcPct val="90000"/>
              </a:lnSpc>
              <a:spcBef>
                <a:spcPts val="400"/>
              </a:spcBef>
              <a:buClr>
                <a:schemeClr val="accent1"/>
              </a:buClr>
              <a:buFont typeface="Wingdings" panose="05000000000000000000" pitchFamily="2" charset="2"/>
              <a:buChar char="§"/>
              <a:tabLst/>
              <a:defRPr sz="1200">
                <a:solidFill>
                  <a:schemeClr val="tx2"/>
                </a:solidFill>
              </a:defRPr>
            </a:lvl3pPr>
            <a:lvl4pPr marL="714375"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4pPr>
            <a:lvl5pPr marL="895350"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5pPr>
          </a:lstStyle>
          <a:p>
            <a:pPr lvl="0"/>
            <a:r>
              <a:rPr lang="en-US" dirty="0"/>
              <a:t>Click here to add text </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p:txBody>
      </p:sp>
      <p:sp>
        <p:nvSpPr>
          <p:cNvPr id="6" name="Espace réservé du pied de page 4">
            <a:extLst>
              <a:ext uri="{FF2B5EF4-FFF2-40B4-BE49-F238E27FC236}">
                <a16:creationId xmlns:a16="http://schemas.microsoft.com/office/drawing/2014/main" id="{269925D1-628C-E93F-77A3-4DE682A3F3D9}"/>
              </a:ext>
            </a:extLst>
          </p:cNvPr>
          <p:cNvSpPr>
            <a:spLocks noGrp="1"/>
          </p:cNvSpPr>
          <p:nvPr>
            <p:ph type="ftr" sz="quarter" idx="3"/>
          </p:nvPr>
        </p:nvSpPr>
        <p:spPr>
          <a:xfrm>
            <a:off x="506983" y="4759334"/>
            <a:ext cx="6708203" cy="129416"/>
          </a:xfrm>
          <a:prstGeom prst="rect">
            <a:avLst/>
          </a:prstGeom>
        </p:spPr>
        <p:txBody>
          <a:bodyPr vert="horz" lIns="91440" tIns="45720" rIns="91440" bIns="45720" rtlCol="0" anchor="ctr"/>
          <a:lstStyle>
            <a:lvl1pPr algn="l">
              <a:defRPr sz="800">
                <a:solidFill>
                  <a:schemeClr val="bg2">
                    <a:lumMod val="60000"/>
                    <a:lumOff val="40000"/>
                  </a:schemeClr>
                </a:solidFill>
              </a:defRPr>
            </a:lvl1pPr>
          </a:lstStyle>
          <a:p>
            <a:r>
              <a:rPr lang="en-US"/>
              <a:t>Safran Reosc / The ESO 60th Anniversary</a:t>
            </a:r>
            <a:endParaRPr lang="fr-FR" dirty="0"/>
          </a:p>
        </p:txBody>
      </p:sp>
    </p:spTree>
    <p:extLst>
      <p:ext uri="{BB962C8B-B14F-4D97-AF65-F5344CB8AC3E}">
        <p14:creationId xmlns:p14="http://schemas.microsoft.com/office/powerpoint/2010/main" val="1892380680"/>
      </p:ext>
    </p:extLst>
  </p:cSld>
  <p:clrMapOvr>
    <a:masterClrMapping/>
  </p:clrMapOvr>
  <p:transition>
    <p:fade/>
  </p:transition>
  <p:extLst>
    <p:ext uri="{DCECCB84-F9BA-43D5-87BE-67443E8EF086}">
      <p15:sldGuideLst xmlns:p15="http://schemas.microsoft.com/office/powerpoint/2012/main">
        <p15:guide id="1" pos="557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TEXT_Right_White">
    <p:spTree>
      <p:nvGrpSpPr>
        <p:cNvPr id="1" name=""/>
        <p:cNvGrpSpPr/>
        <p:nvPr/>
      </p:nvGrpSpPr>
      <p:grpSpPr>
        <a:xfrm>
          <a:off x="0" y="0"/>
          <a:ext cx="0" cy="0"/>
          <a:chOff x="0" y="0"/>
          <a:chExt cx="0" cy="0"/>
        </a:xfrm>
      </p:grpSpPr>
      <p:sp>
        <p:nvSpPr>
          <p:cNvPr id="7" name="Espace réservé du texte 2">
            <a:extLst>
              <a:ext uri="{FF2B5EF4-FFF2-40B4-BE49-F238E27FC236}">
                <a16:creationId xmlns:a16="http://schemas.microsoft.com/office/drawing/2014/main" id="{2BFB6794-DF54-4F15-843C-009B57583654}"/>
              </a:ext>
            </a:extLst>
          </p:cNvPr>
          <p:cNvSpPr>
            <a:spLocks noGrp="1"/>
          </p:cNvSpPr>
          <p:nvPr>
            <p:ph type="body" sz="quarter" idx="11" hasCustomPrompt="1"/>
          </p:nvPr>
        </p:nvSpPr>
        <p:spPr>
          <a:xfrm>
            <a:off x="4641953" y="1017588"/>
            <a:ext cx="4214709" cy="3606800"/>
          </a:xfrm>
          <a:prstGeom prst="rect">
            <a:avLst/>
          </a:prstGeom>
        </p:spPr>
        <p:txBody>
          <a:bodyPr/>
          <a:lstStyle>
            <a:lvl1pPr>
              <a:lnSpc>
                <a:spcPct val="90000"/>
              </a:lnSpc>
              <a:spcBef>
                <a:spcPts val="800"/>
              </a:spcBef>
              <a:defRPr sz="1600" b="1">
                <a:solidFill>
                  <a:schemeClr val="accent1"/>
                </a:solidFill>
              </a:defRPr>
            </a:lvl1pPr>
            <a:lvl2pPr marL="355736" indent="-171450">
              <a:lnSpc>
                <a:spcPct val="90000"/>
              </a:lnSpc>
              <a:spcBef>
                <a:spcPts val="400"/>
              </a:spcBef>
              <a:buClr>
                <a:schemeClr val="accent1"/>
              </a:buClr>
              <a:buFont typeface="Wingdings" panose="05000000000000000000" pitchFamily="2" charset="2"/>
              <a:buChar char="§"/>
              <a:tabLst/>
              <a:defRPr sz="1400">
                <a:solidFill>
                  <a:schemeClr val="tx2"/>
                </a:solidFill>
              </a:defRPr>
            </a:lvl2pPr>
            <a:lvl3pPr marL="533400" indent="-171450">
              <a:lnSpc>
                <a:spcPct val="90000"/>
              </a:lnSpc>
              <a:spcBef>
                <a:spcPts val="400"/>
              </a:spcBef>
              <a:buClr>
                <a:schemeClr val="accent1"/>
              </a:buClr>
              <a:buFont typeface="Wingdings" panose="05000000000000000000" pitchFamily="2" charset="2"/>
              <a:buChar char="§"/>
              <a:tabLst/>
              <a:defRPr sz="1200">
                <a:solidFill>
                  <a:schemeClr val="tx2"/>
                </a:solidFill>
              </a:defRPr>
            </a:lvl3pPr>
            <a:lvl4pPr marL="714375"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4pPr>
            <a:lvl5pPr marL="895350" indent="-171450">
              <a:lnSpc>
                <a:spcPct val="90000"/>
              </a:lnSpc>
              <a:spcBef>
                <a:spcPts val="600"/>
              </a:spcBef>
              <a:buClr>
                <a:schemeClr val="accent1"/>
              </a:buClr>
              <a:buFont typeface="Wingdings" panose="05000000000000000000" pitchFamily="2" charset="2"/>
              <a:buChar char="§"/>
              <a:tabLst/>
              <a:defRPr sz="1200">
                <a:solidFill>
                  <a:schemeClr val="tx2"/>
                </a:solidFill>
                <a:latin typeface="+mn-lt"/>
              </a:defRPr>
            </a:lvl5pPr>
          </a:lstStyle>
          <a:p>
            <a:pPr lvl="0"/>
            <a:r>
              <a:rPr lang="en-US" dirty="0"/>
              <a:t>Click here to add text </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p:txBody>
      </p:sp>
      <p:sp>
        <p:nvSpPr>
          <p:cNvPr id="4" name="Espace réservé pour une image  3">
            <a:extLst>
              <a:ext uri="{FF2B5EF4-FFF2-40B4-BE49-F238E27FC236}">
                <a16:creationId xmlns:a16="http://schemas.microsoft.com/office/drawing/2014/main" id="{0938C6CF-C92A-455E-BDA8-BA47D4918DE7}"/>
              </a:ext>
            </a:extLst>
          </p:cNvPr>
          <p:cNvSpPr>
            <a:spLocks noGrp="1"/>
          </p:cNvSpPr>
          <p:nvPr>
            <p:ph type="pic" sz="quarter" idx="12"/>
          </p:nvPr>
        </p:nvSpPr>
        <p:spPr>
          <a:xfrm>
            <a:off x="287339" y="1017588"/>
            <a:ext cx="4214710" cy="3606800"/>
          </a:xfrm>
          <a:prstGeom prst="rect">
            <a:avLst/>
          </a:prstGeom>
        </p:spPr>
        <p:txBody>
          <a:bodyPr/>
          <a:lstStyle>
            <a:lvl1pPr marL="0" indent="0">
              <a:buNone/>
              <a:defRPr/>
            </a:lvl1pPr>
          </a:lstStyle>
          <a:p>
            <a:endParaRPr lang="fr-FR"/>
          </a:p>
        </p:txBody>
      </p:sp>
      <p:sp>
        <p:nvSpPr>
          <p:cNvPr id="2" name="Titre 1">
            <a:extLst>
              <a:ext uri="{FF2B5EF4-FFF2-40B4-BE49-F238E27FC236}">
                <a16:creationId xmlns:a16="http://schemas.microsoft.com/office/drawing/2014/main" id="{821182F8-39DD-402D-9322-090E37AF3ED0}"/>
              </a:ext>
            </a:extLst>
          </p:cNvPr>
          <p:cNvSpPr>
            <a:spLocks noGrp="1"/>
          </p:cNvSpPr>
          <p:nvPr>
            <p:ph type="title" hasCustomPrompt="1"/>
          </p:nvPr>
        </p:nvSpPr>
        <p:spPr/>
        <p:txBody>
          <a:bodyPr/>
          <a:lstStyle/>
          <a:p>
            <a:r>
              <a:rPr lang="en-US" dirty="0"/>
              <a:t>Click here to add a title </a:t>
            </a:r>
            <a:endParaRPr lang="fr-FR" dirty="0"/>
          </a:p>
        </p:txBody>
      </p:sp>
      <p:sp>
        <p:nvSpPr>
          <p:cNvPr id="8" name="Espace réservé du pied de page 4">
            <a:extLst>
              <a:ext uri="{FF2B5EF4-FFF2-40B4-BE49-F238E27FC236}">
                <a16:creationId xmlns:a16="http://schemas.microsoft.com/office/drawing/2014/main" id="{3B1F21EB-8662-8C41-3C0A-0F605CB04BF0}"/>
              </a:ext>
            </a:extLst>
          </p:cNvPr>
          <p:cNvSpPr>
            <a:spLocks noGrp="1"/>
          </p:cNvSpPr>
          <p:nvPr>
            <p:ph type="ftr" sz="quarter" idx="3"/>
          </p:nvPr>
        </p:nvSpPr>
        <p:spPr>
          <a:xfrm>
            <a:off x="506983" y="4759334"/>
            <a:ext cx="6708203" cy="129416"/>
          </a:xfrm>
          <a:prstGeom prst="rect">
            <a:avLst/>
          </a:prstGeom>
        </p:spPr>
        <p:txBody>
          <a:bodyPr vert="horz" lIns="91440" tIns="45720" rIns="91440" bIns="45720" rtlCol="0" anchor="ctr"/>
          <a:lstStyle>
            <a:lvl1pPr algn="l">
              <a:defRPr sz="800">
                <a:solidFill>
                  <a:schemeClr val="bg2">
                    <a:lumMod val="60000"/>
                    <a:lumOff val="40000"/>
                  </a:schemeClr>
                </a:solidFill>
              </a:defRPr>
            </a:lvl1pPr>
          </a:lstStyle>
          <a:p>
            <a:r>
              <a:rPr lang="en-US"/>
              <a:t>Safran Reosc / The ESO 60th Anniversary</a:t>
            </a:r>
            <a:endParaRPr lang="fr-FR" dirty="0"/>
          </a:p>
        </p:txBody>
      </p:sp>
    </p:spTree>
    <p:extLst>
      <p:ext uri="{BB962C8B-B14F-4D97-AF65-F5344CB8AC3E}">
        <p14:creationId xmlns:p14="http://schemas.microsoft.com/office/powerpoint/2010/main" val="3860040047"/>
      </p:ext>
    </p:extLst>
  </p:cSld>
  <p:clrMapOvr>
    <a:masterClrMapping/>
  </p:clrMapOvr>
  <p:transition>
    <p:fade/>
  </p:transition>
  <p:extLst>
    <p:ext uri="{DCECCB84-F9BA-43D5-87BE-67443E8EF086}">
      <p15:sldGuideLst xmlns:p15="http://schemas.microsoft.com/office/powerpoint/2012/main">
        <p15:guide id="1" pos="557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image" Target="../media/image1.png"/><Relationship Id="rId4" Type="http://schemas.openxmlformats.org/officeDocument/2006/relationships/slideLayout" Target="../slideLayouts/slideLayout20.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10" Type="http://schemas.openxmlformats.org/officeDocument/2006/relationships/image" Target="../media/image1.png"/><Relationship Id="rId4" Type="http://schemas.openxmlformats.org/officeDocument/2006/relationships/slideLayout" Target="../slideLayouts/slideLayout28.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10" Type="http://schemas.openxmlformats.org/officeDocument/2006/relationships/image" Target="../media/image1.png"/><Relationship Id="rId4" Type="http://schemas.openxmlformats.org/officeDocument/2006/relationships/slideLayout" Target="../slideLayouts/slideLayout36.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10" Type="http://schemas.openxmlformats.org/officeDocument/2006/relationships/image" Target="../media/image1.png"/><Relationship Id="rId4" Type="http://schemas.openxmlformats.org/officeDocument/2006/relationships/slideLayout" Target="../slideLayouts/slideLayout44.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47F4591A-171D-4B6F-91D4-CD89F6E4B046}"/>
              </a:ext>
            </a:extLst>
          </p:cNvPr>
          <p:cNvPicPr>
            <a:picLocks noChangeAspect="1"/>
          </p:cNvPicPr>
          <p:nvPr userDrawn="1"/>
        </p:nvPicPr>
        <p:blipFill>
          <a:blip r:embed="rId18" cstate="screen">
            <a:extLst>
              <a:ext uri="{28A0092B-C50C-407E-A947-70E740481C1C}">
                <a14:useLocalDpi xmlns:a14="http://schemas.microsoft.com/office/drawing/2010/main"/>
              </a:ext>
            </a:extLst>
          </a:blip>
          <a:srcRect/>
          <a:stretch/>
        </p:blipFill>
        <p:spPr>
          <a:xfrm>
            <a:off x="8037563" y="4837246"/>
            <a:ext cx="817635" cy="173146"/>
          </a:xfrm>
          <a:prstGeom prst="rect">
            <a:avLst/>
          </a:prstGeom>
          <a:noFill/>
        </p:spPr>
      </p:pic>
      <p:cxnSp>
        <p:nvCxnSpPr>
          <p:cNvPr id="17" name="Connecteur droit 16">
            <a:extLst>
              <a:ext uri="{FF2B5EF4-FFF2-40B4-BE49-F238E27FC236}">
                <a16:creationId xmlns:a16="http://schemas.microsoft.com/office/drawing/2014/main" id="{8B519F6C-EBB1-41F2-9E05-DEE79643C5DB}"/>
              </a:ext>
            </a:extLst>
          </p:cNvPr>
          <p:cNvCxnSpPr>
            <a:cxnSpLocks/>
          </p:cNvCxnSpPr>
          <p:nvPr userDrawn="1"/>
        </p:nvCxnSpPr>
        <p:spPr>
          <a:xfrm>
            <a:off x="506984" y="4762165"/>
            <a:ext cx="0" cy="1384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7532A455-C781-4527-AD8C-3511FB0D154E}"/>
              </a:ext>
            </a:extLst>
          </p:cNvPr>
          <p:cNvSpPr txBox="1"/>
          <p:nvPr userDrawn="1"/>
        </p:nvSpPr>
        <p:spPr>
          <a:xfrm>
            <a:off x="287338" y="4913692"/>
            <a:ext cx="7107374" cy="107722"/>
          </a:xfrm>
          <a:prstGeom prst="rect">
            <a:avLst/>
          </a:prstGeom>
          <a:noFill/>
        </p:spPr>
        <p:txBody>
          <a:bodyPr wrap="square" lIns="0" tIns="0" rIns="0" bIns="0">
            <a:spAutoFit/>
          </a:bodyPr>
          <a:lstStyle/>
          <a:p>
            <a:pPr algn="l"/>
            <a:r>
              <a:rPr lang="en-US" sz="700" b="0" i="0" u="none" strike="noStrike" baseline="0" dirty="0">
                <a:solidFill>
                  <a:schemeClr val="bg2">
                    <a:lumMod val="60000"/>
                    <a:lumOff val="40000"/>
                  </a:schemeClr>
                </a:solidFill>
                <a:latin typeface="+mn-lt"/>
              </a:rPr>
              <a:t>This document and the information therein are the property of Safran. They must not be copied or communicated to a third party without the prior written authorization of Safran</a:t>
            </a:r>
            <a:endParaRPr lang="fr-FR" sz="1600" dirty="0">
              <a:solidFill>
                <a:schemeClr val="bg2">
                  <a:lumMod val="60000"/>
                  <a:lumOff val="40000"/>
                </a:schemeClr>
              </a:solidFill>
              <a:latin typeface="+mn-lt"/>
            </a:endParaRPr>
          </a:p>
        </p:txBody>
      </p:sp>
      <p:sp>
        <p:nvSpPr>
          <p:cNvPr id="20" name="Espace réservé du numéro de diapositive 13">
            <a:extLst>
              <a:ext uri="{FF2B5EF4-FFF2-40B4-BE49-F238E27FC236}">
                <a16:creationId xmlns:a16="http://schemas.microsoft.com/office/drawing/2014/main" id="{CD93E076-75DB-4427-A260-9445BE8C8B75}"/>
              </a:ext>
            </a:extLst>
          </p:cNvPr>
          <p:cNvSpPr txBox="1">
            <a:spLocks/>
          </p:cNvSpPr>
          <p:nvPr userDrawn="1"/>
        </p:nvSpPr>
        <p:spPr>
          <a:xfrm>
            <a:off x="300010" y="4769393"/>
            <a:ext cx="19075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1" kern="1200">
                <a:solidFill>
                  <a:schemeClr val="tx2"/>
                </a:solidFill>
                <a:latin typeface="Segoe UI" panose="020B050204020402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85CA73-2D89-4D6A-A923-B574D1DA086D}" type="slidenum">
              <a:rPr lang="fr-FR" sz="800" smtClean="0">
                <a:solidFill>
                  <a:schemeClr val="bg2">
                    <a:lumMod val="60000"/>
                    <a:lumOff val="40000"/>
                  </a:schemeClr>
                </a:solidFill>
              </a:rPr>
              <a:pPr/>
              <a:t>‹N°›</a:t>
            </a:fld>
            <a:endParaRPr lang="fr-FR" sz="800" dirty="0">
              <a:solidFill>
                <a:schemeClr val="bg2">
                  <a:lumMod val="60000"/>
                  <a:lumOff val="40000"/>
                </a:schemeClr>
              </a:solidFill>
            </a:endParaRPr>
          </a:p>
        </p:txBody>
      </p:sp>
      <p:sp>
        <p:nvSpPr>
          <p:cNvPr id="3" name="Espace réservé du titre 2">
            <a:extLst>
              <a:ext uri="{FF2B5EF4-FFF2-40B4-BE49-F238E27FC236}">
                <a16:creationId xmlns:a16="http://schemas.microsoft.com/office/drawing/2014/main" id="{B9383F94-4300-4F00-9605-92CC0B158E2C}"/>
              </a:ext>
            </a:extLst>
          </p:cNvPr>
          <p:cNvSpPr>
            <a:spLocks noGrp="1"/>
          </p:cNvSpPr>
          <p:nvPr>
            <p:ph type="title"/>
          </p:nvPr>
        </p:nvSpPr>
        <p:spPr>
          <a:xfrm>
            <a:off x="182784" y="192338"/>
            <a:ext cx="8556653" cy="427037"/>
          </a:xfrm>
          <a:prstGeom prst="rect">
            <a:avLst/>
          </a:prstGeom>
        </p:spPr>
        <p:txBody>
          <a:bodyPr vert="horz" lIns="91440" tIns="45720" rIns="91440" bIns="45720" rtlCol="0" anchor="ctr">
            <a:normAutofit/>
          </a:bodyPr>
          <a:lstStyle/>
          <a:p>
            <a:r>
              <a:rPr lang="en-US" dirty="0"/>
              <a:t>Click here to add a title </a:t>
            </a:r>
            <a:endParaRPr lang="fr-FR" dirty="0"/>
          </a:p>
        </p:txBody>
      </p:sp>
      <p:grpSp>
        <p:nvGrpSpPr>
          <p:cNvPr id="15" name="Groupe 14">
            <a:extLst>
              <a:ext uri="{FF2B5EF4-FFF2-40B4-BE49-F238E27FC236}">
                <a16:creationId xmlns:a16="http://schemas.microsoft.com/office/drawing/2014/main" id="{494B105B-2A3D-43D1-8E22-F916C197C990}"/>
              </a:ext>
            </a:extLst>
          </p:cNvPr>
          <p:cNvGrpSpPr/>
          <p:nvPr userDrawn="1"/>
        </p:nvGrpSpPr>
        <p:grpSpPr>
          <a:xfrm>
            <a:off x="295226" y="664592"/>
            <a:ext cx="995611" cy="72008"/>
            <a:chOff x="479376" y="980728"/>
            <a:chExt cx="995611" cy="72008"/>
          </a:xfrm>
        </p:grpSpPr>
        <p:cxnSp>
          <p:nvCxnSpPr>
            <p:cNvPr id="21" name="Connecteur droit 20">
              <a:extLst>
                <a:ext uri="{FF2B5EF4-FFF2-40B4-BE49-F238E27FC236}">
                  <a16:creationId xmlns:a16="http://schemas.microsoft.com/office/drawing/2014/main" id="{7B4C35C0-4DF7-499F-A0E9-DE22F8DE2F62}"/>
                </a:ext>
              </a:extLst>
            </p:cNvPr>
            <p:cNvCxnSpPr>
              <a:cxnSpLocks/>
            </p:cNvCxnSpPr>
            <p:nvPr userDrawn="1"/>
          </p:nvCxnSpPr>
          <p:spPr>
            <a:xfrm>
              <a:off x="479376" y="1047118"/>
              <a:ext cx="995611" cy="0"/>
            </a:xfrm>
            <a:prstGeom prst="line">
              <a:avLst/>
            </a:prstGeom>
            <a:noFill/>
            <a:ln w="12700" cap="flat" cmpd="sng" algn="ctr">
              <a:solidFill>
                <a:schemeClr val="accent2"/>
              </a:solidFill>
              <a:prstDash val="solid"/>
              <a:miter lim="800000"/>
            </a:ln>
            <a:effectLst/>
          </p:spPr>
        </p:cxnSp>
        <p:sp>
          <p:nvSpPr>
            <p:cNvPr id="22" name="Rectangle 21">
              <a:extLst>
                <a:ext uri="{FF2B5EF4-FFF2-40B4-BE49-F238E27FC236}">
                  <a16:creationId xmlns:a16="http://schemas.microsoft.com/office/drawing/2014/main" id="{CA032F39-BF54-4A07-A2E9-9CECCF93C9A6}"/>
                </a:ext>
              </a:extLst>
            </p:cNvPr>
            <p:cNvSpPr/>
            <p:nvPr userDrawn="1"/>
          </p:nvSpPr>
          <p:spPr>
            <a:xfrm>
              <a:off x="479376" y="980728"/>
              <a:ext cx="504056" cy="72008"/>
            </a:xfrm>
            <a:prstGeom prst="rect">
              <a:avLst/>
            </a:prstGeom>
            <a:gradFill>
              <a:gsLst>
                <a:gs pos="0">
                  <a:schemeClr val="accent1"/>
                </a:gs>
                <a:gs pos="100000">
                  <a:schemeClr val="accent2"/>
                </a:gs>
              </a:gsLst>
              <a:lin ang="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Segoe UI"/>
                <a:ea typeface="+mn-ea"/>
                <a:cs typeface="+mn-cs"/>
              </a:endParaRPr>
            </a:p>
          </p:txBody>
        </p:sp>
      </p:grpSp>
      <p:sp>
        <p:nvSpPr>
          <p:cNvPr id="2" name="hc" descr="  "/>
          <p:cNvSpPr txBox="1"/>
          <p:nvPr userDrawn="1"/>
        </p:nvSpPr>
        <p:spPr>
          <a:xfrm>
            <a:off x="0" y="0"/>
            <a:ext cx="9144000" cy="223138"/>
          </a:xfrm>
          <a:prstGeom prst="rect">
            <a:avLst/>
          </a:prstGeom>
          <a:noFill/>
        </p:spPr>
        <p:txBody>
          <a:bodyPr vert="horz" rtlCol="0">
            <a:spAutoFit/>
          </a:bodyPr>
          <a:lstStyle/>
          <a:p>
            <a:pPr algn="ctr"/>
            <a:r>
              <a:rPr lang="fr-FR" sz="850" b="0" i="0" u="none" baseline="0">
                <a:solidFill>
                  <a:srgbClr val="000000"/>
                </a:solidFill>
                <a:latin typeface="Microsoft Sans Serif" panose="020B0604020202020204" pitchFamily="34" charset="0"/>
              </a:rPr>
              <a:t>  </a:t>
            </a:r>
          </a:p>
        </p:txBody>
      </p:sp>
      <p:sp>
        <p:nvSpPr>
          <p:cNvPr id="4" name="fc" descr="  "/>
          <p:cNvSpPr txBox="1"/>
          <p:nvPr userDrawn="1"/>
        </p:nvSpPr>
        <p:spPr>
          <a:xfrm>
            <a:off x="0" y="4825047"/>
            <a:ext cx="9153378" cy="223138"/>
          </a:xfrm>
          <a:prstGeom prst="rect">
            <a:avLst/>
          </a:prstGeom>
          <a:noFill/>
        </p:spPr>
        <p:txBody>
          <a:bodyPr vert="horz" wrap="square" rtlCol="0">
            <a:spAutoFit/>
          </a:bodyPr>
          <a:lstStyle/>
          <a:p>
            <a:pPr algn="ctr"/>
            <a:r>
              <a:rPr lang="fr-FR" sz="850" b="0" i="0" u="none" baseline="0">
                <a:solidFill>
                  <a:srgbClr val="000000"/>
                </a:solidFill>
                <a:latin typeface="Microsoft Sans Serif" panose="020B0604020202020204" pitchFamily="34" charset="0"/>
              </a:rPr>
              <a:t>  </a:t>
            </a:r>
          </a:p>
        </p:txBody>
      </p:sp>
      <p:sp>
        <p:nvSpPr>
          <p:cNvPr id="5" name="Espace réservé du pied de page 4">
            <a:extLst>
              <a:ext uri="{FF2B5EF4-FFF2-40B4-BE49-F238E27FC236}">
                <a16:creationId xmlns:a16="http://schemas.microsoft.com/office/drawing/2014/main" id="{733C5864-A815-9137-28E9-1104EAB284FF}"/>
              </a:ext>
            </a:extLst>
          </p:cNvPr>
          <p:cNvSpPr>
            <a:spLocks noGrp="1"/>
          </p:cNvSpPr>
          <p:nvPr>
            <p:ph type="ftr" sz="quarter" idx="3"/>
          </p:nvPr>
        </p:nvSpPr>
        <p:spPr>
          <a:xfrm>
            <a:off x="506983" y="4759334"/>
            <a:ext cx="6708203" cy="129416"/>
          </a:xfrm>
          <a:prstGeom prst="rect">
            <a:avLst/>
          </a:prstGeom>
        </p:spPr>
        <p:txBody>
          <a:bodyPr vert="horz" lIns="91440" tIns="45720" rIns="91440" bIns="45720" rtlCol="0" anchor="ctr"/>
          <a:lstStyle>
            <a:lvl1pPr algn="l">
              <a:defRPr sz="800">
                <a:solidFill>
                  <a:schemeClr val="bg2">
                    <a:lumMod val="60000"/>
                    <a:lumOff val="40000"/>
                  </a:schemeClr>
                </a:solidFill>
              </a:defRPr>
            </a:lvl1pPr>
          </a:lstStyle>
          <a:p>
            <a:r>
              <a:rPr lang="en-US"/>
              <a:t>Safran Reosc / The ESO 60th Anniversary</a:t>
            </a:r>
            <a:endParaRPr lang="fr-FR" dirty="0"/>
          </a:p>
        </p:txBody>
      </p:sp>
    </p:spTree>
    <p:extLst>
      <p:ext uri="{BB962C8B-B14F-4D97-AF65-F5344CB8AC3E}">
        <p14:creationId xmlns:p14="http://schemas.microsoft.com/office/powerpoint/2010/main" val="1261878274"/>
      </p:ext>
    </p:extLst>
  </p:cSld>
  <p:clrMap bg1="lt1" tx1="dk1" bg2="lt2" tx2="dk2" accent1="accent1" accent2="accent2" accent3="accent3" accent4="accent4" accent5="accent5" accent6="accent6" hlink="hlink" folHlink="folHlink"/>
  <p:sldLayoutIdLst>
    <p:sldLayoutId id="2147483868" r:id="rId1"/>
    <p:sldLayoutId id="2147483882" r:id="rId2"/>
    <p:sldLayoutId id="2147483858" r:id="rId3"/>
    <p:sldLayoutId id="2147483916" r:id="rId4"/>
    <p:sldLayoutId id="2147483861" r:id="rId5"/>
    <p:sldLayoutId id="2147483835" r:id="rId6"/>
    <p:sldLayoutId id="2147483870" r:id="rId7"/>
    <p:sldLayoutId id="2147483877" r:id="rId8"/>
    <p:sldLayoutId id="2147483878" r:id="rId9"/>
    <p:sldLayoutId id="2147483879" r:id="rId10"/>
    <p:sldLayoutId id="2147483927" r:id="rId11"/>
    <p:sldLayoutId id="2147483851" r:id="rId12"/>
    <p:sldLayoutId id="2147483922" r:id="rId13"/>
    <p:sldLayoutId id="2147483928" r:id="rId14"/>
    <p:sldLayoutId id="2147483929" r:id="rId15"/>
    <p:sldLayoutId id="2147483931" r:id="rId16"/>
  </p:sldLayoutIdLst>
  <p:transition>
    <p:fade/>
  </p:transition>
  <p:hf sldNum="0" hdr="0" dt="0"/>
  <p:txStyles>
    <p:titleStyle>
      <a:lvl1pPr algn="l" defTabSz="915067" rtl="0" eaLnBrk="1" latinLnBrk="0" hangingPunct="1">
        <a:spcBef>
          <a:spcPct val="0"/>
        </a:spcBef>
        <a:buNone/>
        <a:defRPr sz="2200" b="0" i="0" kern="1200" cap="none" baseline="0">
          <a:solidFill>
            <a:schemeClr val="accent2"/>
          </a:solidFill>
          <a:latin typeface="+mj-lt"/>
          <a:ea typeface="+mj-ea"/>
          <a:cs typeface="Arial" pitchFamily="34" charset="0"/>
        </a:defRPr>
      </a:lvl1pPr>
    </p:titleStyle>
    <p:bodyStyle>
      <a:lvl1pPr marL="182698" indent="-182698" algn="l" defTabSz="915067" rtl="0" eaLnBrk="1" latinLnBrk="0" hangingPunct="1">
        <a:spcBef>
          <a:spcPts val="600"/>
        </a:spcBef>
        <a:buClr>
          <a:schemeClr val="accent1"/>
        </a:buClr>
        <a:buFont typeface="Wingdings" pitchFamily="2" charset="2"/>
        <a:buChar char="§"/>
        <a:defRPr sz="1400" i="0" kern="1200" baseline="0">
          <a:solidFill>
            <a:schemeClr val="bg1"/>
          </a:solidFill>
          <a:latin typeface="+mn-lt"/>
          <a:ea typeface="+mn-ea"/>
          <a:cs typeface="Arial" pitchFamily="34" charset="0"/>
        </a:defRPr>
      </a:lvl1pPr>
      <a:lvl2pPr marL="347914" indent="-163628" algn="l" defTabSz="915067" rtl="0" eaLnBrk="1" latinLnBrk="0" hangingPunct="1">
        <a:spcBef>
          <a:spcPts val="300"/>
        </a:spcBef>
        <a:buClr>
          <a:schemeClr val="bg2"/>
        </a:buClr>
        <a:buFont typeface="Wingdings" pitchFamily="2" charset="2"/>
        <a:buChar char="§"/>
        <a:defRPr sz="1199" i="0" kern="1200" baseline="0">
          <a:solidFill>
            <a:schemeClr val="bg1"/>
          </a:solidFill>
          <a:latin typeface="+mn-lt"/>
          <a:ea typeface="+mn-ea"/>
          <a:cs typeface="Arial" pitchFamily="34" charset="0"/>
        </a:defRPr>
      </a:lvl2pPr>
      <a:lvl3pPr marL="509954" indent="-166802" algn="l" defTabSz="915067" rtl="0" eaLnBrk="1" latinLnBrk="0" hangingPunct="1">
        <a:spcBef>
          <a:spcPts val="300"/>
        </a:spcBef>
        <a:buClr>
          <a:schemeClr val="bg2"/>
        </a:buClr>
        <a:buFont typeface="Wingdings" pitchFamily="2" charset="2"/>
        <a:buChar char="§"/>
        <a:defRPr sz="1100" i="0" kern="1200" baseline="0">
          <a:solidFill>
            <a:schemeClr val="bg1"/>
          </a:solidFill>
          <a:latin typeface="+mn-lt"/>
          <a:ea typeface="+mn-ea"/>
          <a:cs typeface="Arial" pitchFamily="34" charset="0"/>
        </a:defRPr>
      </a:lvl3pPr>
      <a:lvl4pPr marL="1601359" indent="-228764" algn="l" defTabSz="915067" rtl="0" eaLnBrk="1" latinLnBrk="0" hangingPunct="1">
        <a:spcBef>
          <a:spcPct val="20000"/>
        </a:spcBef>
        <a:buFont typeface="Wingdings" pitchFamily="2" charset="2"/>
        <a:buChar char="§"/>
        <a:defRPr sz="1199" i="0" kern="1200">
          <a:solidFill>
            <a:schemeClr val="bg1"/>
          </a:solidFill>
          <a:latin typeface="+mj-lt"/>
          <a:ea typeface="+mn-ea"/>
          <a:cs typeface="Arial" pitchFamily="34" charset="0"/>
        </a:defRPr>
      </a:lvl4pPr>
      <a:lvl5pPr marL="2058887" indent="-228764" algn="l" defTabSz="915067" rtl="0" eaLnBrk="1" latinLnBrk="0" hangingPunct="1">
        <a:spcBef>
          <a:spcPct val="20000"/>
        </a:spcBef>
        <a:buFont typeface="Wingdings" pitchFamily="2" charset="2"/>
        <a:buChar char="§"/>
        <a:defRPr sz="1199" i="0" kern="1200">
          <a:solidFill>
            <a:schemeClr val="bg1"/>
          </a:solidFill>
          <a:latin typeface="+mj-lt"/>
          <a:ea typeface="+mn-ea"/>
          <a:cs typeface="Arial" pitchFamily="34" charset="0"/>
        </a:defRPr>
      </a:lvl5pPr>
      <a:lvl6pPr marL="2516420" indent="-228764" algn="l" defTabSz="9150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3945" indent="-228764" algn="l" defTabSz="9150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31483" indent="-228764" algn="l" defTabSz="9150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9011" indent="-228764" algn="l" defTabSz="9150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5067" rtl="0" eaLnBrk="1" latinLnBrk="0" hangingPunct="1">
        <a:defRPr sz="1799" kern="1200">
          <a:solidFill>
            <a:schemeClr val="tx1"/>
          </a:solidFill>
          <a:latin typeface="+mn-lt"/>
          <a:ea typeface="+mn-ea"/>
          <a:cs typeface="+mn-cs"/>
        </a:defRPr>
      </a:lvl1pPr>
      <a:lvl2pPr marL="457529" algn="l" defTabSz="915067" rtl="0" eaLnBrk="1" latinLnBrk="0" hangingPunct="1">
        <a:defRPr sz="1799" kern="1200">
          <a:solidFill>
            <a:schemeClr val="tx1"/>
          </a:solidFill>
          <a:latin typeface="+mn-lt"/>
          <a:ea typeface="+mn-ea"/>
          <a:cs typeface="+mn-cs"/>
        </a:defRPr>
      </a:lvl2pPr>
      <a:lvl3pPr marL="915067" algn="l" defTabSz="915067" rtl="0" eaLnBrk="1" latinLnBrk="0" hangingPunct="1">
        <a:defRPr sz="1799" kern="1200">
          <a:solidFill>
            <a:schemeClr val="tx1"/>
          </a:solidFill>
          <a:latin typeface="+mn-lt"/>
          <a:ea typeface="+mn-ea"/>
          <a:cs typeface="+mn-cs"/>
        </a:defRPr>
      </a:lvl3pPr>
      <a:lvl4pPr marL="1372592" algn="l" defTabSz="915067" rtl="0" eaLnBrk="1" latinLnBrk="0" hangingPunct="1">
        <a:defRPr sz="1799" kern="1200">
          <a:solidFill>
            <a:schemeClr val="tx1"/>
          </a:solidFill>
          <a:latin typeface="+mn-lt"/>
          <a:ea typeface="+mn-ea"/>
          <a:cs typeface="+mn-cs"/>
        </a:defRPr>
      </a:lvl4pPr>
      <a:lvl5pPr marL="1830123" algn="l" defTabSz="915067" rtl="0" eaLnBrk="1" latinLnBrk="0" hangingPunct="1">
        <a:defRPr sz="1799" kern="1200">
          <a:solidFill>
            <a:schemeClr val="tx1"/>
          </a:solidFill>
          <a:latin typeface="+mn-lt"/>
          <a:ea typeface="+mn-ea"/>
          <a:cs typeface="+mn-cs"/>
        </a:defRPr>
      </a:lvl5pPr>
      <a:lvl6pPr marL="2287652" algn="l" defTabSz="915067" rtl="0" eaLnBrk="1" latinLnBrk="0" hangingPunct="1">
        <a:defRPr sz="1799" kern="1200">
          <a:solidFill>
            <a:schemeClr val="tx1"/>
          </a:solidFill>
          <a:latin typeface="+mn-lt"/>
          <a:ea typeface="+mn-ea"/>
          <a:cs typeface="+mn-cs"/>
        </a:defRPr>
      </a:lvl6pPr>
      <a:lvl7pPr marL="2745182" algn="l" defTabSz="915067" rtl="0" eaLnBrk="1" latinLnBrk="0" hangingPunct="1">
        <a:defRPr sz="1799" kern="1200">
          <a:solidFill>
            <a:schemeClr val="tx1"/>
          </a:solidFill>
          <a:latin typeface="+mn-lt"/>
          <a:ea typeface="+mn-ea"/>
          <a:cs typeface="+mn-cs"/>
        </a:defRPr>
      </a:lvl7pPr>
      <a:lvl8pPr marL="3202716" algn="l" defTabSz="915067" rtl="0" eaLnBrk="1" latinLnBrk="0" hangingPunct="1">
        <a:defRPr sz="1799" kern="1200">
          <a:solidFill>
            <a:schemeClr val="tx1"/>
          </a:solidFill>
          <a:latin typeface="+mn-lt"/>
          <a:ea typeface="+mn-ea"/>
          <a:cs typeface="+mn-cs"/>
        </a:defRPr>
      </a:lvl8pPr>
      <a:lvl9pPr marL="3660246" algn="l" defTabSz="915067"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981" userDrawn="1">
          <p15:clr>
            <a:srgbClr val="F26B43"/>
          </p15:clr>
        </p15:guide>
        <p15:guide id="2" pos="5579" userDrawn="1">
          <p15:clr>
            <a:srgbClr val="F26B43"/>
          </p15:clr>
        </p15:guide>
        <p15:guide id="3" pos="181">
          <p15:clr>
            <a:srgbClr val="F26B43"/>
          </p15:clr>
        </p15:guide>
        <p15:guide id="4" orient="horz" pos="195">
          <p15:clr>
            <a:srgbClr val="F26B43"/>
          </p15:clr>
        </p15:guide>
        <p15:guide id="5" orient="horz" pos="3852">
          <p15:clr>
            <a:srgbClr val="F26B43"/>
          </p15:clr>
        </p15:guide>
        <p15:guide id="6" orient="horz" pos="285">
          <p15:clr>
            <a:srgbClr val="F26B43"/>
          </p15:clr>
        </p15:guide>
        <p15:guide id="8" pos="7491">
          <p15:clr>
            <a:srgbClr val="F26B43"/>
          </p15:clr>
        </p15:guide>
        <p15:guide id="9" pos="7391">
          <p15:clr>
            <a:srgbClr val="F26B43"/>
          </p15:clr>
        </p15:guide>
        <p15:guide id="10" orient="horz" pos="464" userDrawn="1">
          <p15:clr>
            <a:srgbClr val="F26B43"/>
          </p15:clr>
        </p15:guide>
        <p15:guide id="11" orient="horz" pos="2913" userDrawn="1">
          <p15:clr>
            <a:srgbClr val="F26B43"/>
          </p15:clr>
        </p15:guide>
        <p15:guide id="1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47F4591A-171D-4B6F-91D4-CD89F6E4B046}"/>
              </a:ext>
            </a:extLst>
          </p:cNvPr>
          <p:cNvPicPr>
            <a:picLocks noChangeAspect="1"/>
          </p:cNvPicPr>
          <p:nvPr userDrawn="1"/>
        </p:nvPicPr>
        <p:blipFill>
          <a:blip r:embed="rId10" cstate="screen">
            <a:extLst>
              <a:ext uri="{28A0092B-C50C-407E-A947-70E740481C1C}">
                <a14:useLocalDpi xmlns:a14="http://schemas.microsoft.com/office/drawing/2010/main"/>
              </a:ext>
            </a:extLst>
          </a:blip>
          <a:srcRect/>
          <a:stretch/>
        </p:blipFill>
        <p:spPr>
          <a:xfrm>
            <a:off x="8037563" y="4837246"/>
            <a:ext cx="817635" cy="173146"/>
          </a:xfrm>
          <a:prstGeom prst="rect">
            <a:avLst/>
          </a:prstGeom>
          <a:noFill/>
        </p:spPr>
      </p:pic>
      <p:cxnSp>
        <p:nvCxnSpPr>
          <p:cNvPr id="17" name="Connecteur droit 16">
            <a:extLst>
              <a:ext uri="{FF2B5EF4-FFF2-40B4-BE49-F238E27FC236}">
                <a16:creationId xmlns:a16="http://schemas.microsoft.com/office/drawing/2014/main" id="{8B519F6C-EBB1-41F2-9E05-DEE79643C5DB}"/>
              </a:ext>
            </a:extLst>
          </p:cNvPr>
          <p:cNvCxnSpPr>
            <a:cxnSpLocks/>
          </p:cNvCxnSpPr>
          <p:nvPr userDrawn="1"/>
        </p:nvCxnSpPr>
        <p:spPr>
          <a:xfrm>
            <a:off x="506984" y="4762165"/>
            <a:ext cx="0" cy="1384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7532A455-C781-4527-AD8C-3511FB0D154E}"/>
              </a:ext>
            </a:extLst>
          </p:cNvPr>
          <p:cNvSpPr txBox="1"/>
          <p:nvPr userDrawn="1"/>
        </p:nvSpPr>
        <p:spPr>
          <a:xfrm>
            <a:off x="287338" y="4913692"/>
            <a:ext cx="7107374" cy="107722"/>
          </a:xfrm>
          <a:prstGeom prst="rect">
            <a:avLst/>
          </a:prstGeom>
          <a:noFill/>
        </p:spPr>
        <p:txBody>
          <a:bodyPr wrap="square" lIns="0" tIns="0" rIns="0" bIns="0">
            <a:spAutoFit/>
          </a:bodyPr>
          <a:lstStyle/>
          <a:p>
            <a:pPr algn="l"/>
            <a:r>
              <a:rPr lang="en-US" sz="700" b="0" i="0" u="none" strike="noStrike" baseline="0" dirty="0">
                <a:solidFill>
                  <a:schemeClr val="bg2">
                    <a:lumMod val="60000"/>
                    <a:lumOff val="40000"/>
                  </a:schemeClr>
                </a:solidFill>
                <a:latin typeface="+mn-lt"/>
              </a:rPr>
              <a:t>This document and the information therein are the property of Safran. They must not be copied or communicated to a third party without the prior written authorization of Safran</a:t>
            </a:r>
            <a:endParaRPr lang="fr-FR" sz="1600" dirty="0">
              <a:solidFill>
                <a:schemeClr val="bg2">
                  <a:lumMod val="60000"/>
                  <a:lumOff val="40000"/>
                </a:schemeClr>
              </a:solidFill>
              <a:latin typeface="+mn-lt"/>
            </a:endParaRPr>
          </a:p>
        </p:txBody>
      </p:sp>
      <p:sp>
        <p:nvSpPr>
          <p:cNvPr id="20" name="Espace réservé du numéro de diapositive 13">
            <a:extLst>
              <a:ext uri="{FF2B5EF4-FFF2-40B4-BE49-F238E27FC236}">
                <a16:creationId xmlns:a16="http://schemas.microsoft.com/office/drawing/2014/main" id="{CD93E076-75DB-4427-A260-9445BE8C8B75}"/>
              </a:ext>
            </a:extLst>
          </p:cNvPr>
          <p:cNvSpPr txBox="1">
            <a:spLocks/>
          </p:cNvSpPr>
          <p:nvPr userDrawn="1"/>
        </p:nvSpPr>
        <p:spPr>
          <a:xfrm>
            <a:off x="300010" y="4769393"/>
            <a:ext cx="19075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1" kern="1200">
                <a:solidFill>
                  <a:schemeClr val="tx2"/>
                </a:solidFill>
                <a:latin typeface="Segoe UI" panose="020B050204020402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85CA73-2D89-4D6A-A923-B574D1DA086D}" type="slidenum">
              <a:rPr lang="fr-FR" sz="800" smtClean="0">
                <a:solidFill>
                  <a:schemeClr val="bg2">
                    <a:lumMod val="60000"/>
                    <a:lumOff val="40000"/>
                  </a:schemeClr>
                </a:solidFill>
              </a:rPr>
              <a:pPr/>
              <a:t>‹N°›</a:t>
            </a:fld>
            <a:endParaRPr lang="fr-FR" sz="800" dirty="0">
              <a:solidFill>
                <a:schemeClr val="bg2">
                  <a:lumMod val="60000"/>
                  <a:lumOff val="40000"/>
                </a:schemeClr>
              </a:solidFill>
            </a:endParaRPr>
          </a:p>
        </p:txBody>
      </p:sp>
      <p:sp>
        <p:nvSpPr>
          <p:cNvPr id="3" name="Espace réservé du titre 2">
            <a:extLst>
              <a:ext uri="{FF2B5EF4-FFF2-40B4-BE49-F238E27FC236}">
                <a16:creationId xmlns:a16="http://schemas.microsoft.com/office/drawing/2014/main" id="{B9383F94-4300-4F00-9605-92CC0B158E2C}"/>
              </a:ext>
            </a:extLst>
          </p:cNvPr>
          <p:cNvSpPr>
            <a:spLocks noGrp="1"/>
          </p:cNvSpPr>
          <p:nvPr>
            <p:ph type="title"/>
          </p:nvPr>
        </p:nvSpPr>
        <p:spPr>
          <a:xfrm>
            <a:off x="182784" y="192338"/>
            <a:ext cx="8556653" cy="427037"/>
          </a:xfrm>
          <a:prstGeom prst="rect">
            <a:avLst/>
          </a:prstGeom>
        </p:spPr>
        <p:txBody>
          <a:bodyPr vert="horz" lIns="91440" tIns="45720" rIns="91440" bIns="45720" rtlCol="0" anchor="ctr">
            <a:normAutofit/>
          </a:bodyPr>
          <a:lstStyle/>
          <a:p>
            <a:r>
              <a:rPr lang="en-US" dirty="0"/>
              <a:t>Click here to add a title </a:t>
            </a:r>
            <a:endParaRPr lang="fr-FR" dirty="0"/>
          </a:p>
        </p:txBody>
      </p:sp>
      <p:grpSp>
        <p:nvGrpSpPr>
          <p:cNvPr id="15" name="Groupe 14">
            <a:extLst>
              <a:ext uri="{FF2B5EF4-FFF2-40B4-BE49-F238E27FC236}">
                <a16:creationId xmlns:a16="http://schemas.microsoft.com/office/drawing/2014/main" id="{494B105B-2A3D-43D1-8E22-F916C197C990}"/>
              </a:ext>
            </a:extLst>
          </p:cNvPr>
          <p:cNvGrpSpPr/>
          <p:nvPr userDrawn="1"/>
        </p:nvGrpSpPr>
        <p:grpSpPr>
          <a:xfrm>
            <a:off x="295226" y="664592"/>
            <a:ext cx="995611" cy="72008"/>
            <a:chOff x="479376" y="980728"/>
            <a:chExt cx="995611" cy="72008"/>
          </a:xfrm>
        </p:grpSpPr>
        <p:cxnSp>
          <p:nvCxnSpPr>
            <p:cNvPr id="21" name="Connecteur droit 20">
              <a:extLst>
                <a:ext uri="{FF2B5EF4-FFF2-40B4-BE49-F238E27FC236}">
                  <a16:creationId xmlns:a16="http://schemas.microsoft.com/office/drawing/2014/main" id="{7B4C35C0-4DF7-499F-A0E9-DE22F8DE2F62}"/>
                </a:ext>
              </a:extLst>
            </p:cNvPr>
            <p:cNvCxnSpPr>
              <a:cxnSpLocks/>
            </p:cNvCxnSpPr>
            <p:nvPr userDrawn="1"/>
          </p:nvCxnSpPr>
          <p:spPr>
            <a:xfrm>
              <a:off x="479376" y="1047118"/>
              <a:ext cx="995611" cy="0"/>
            </a:xfrm>
            <a:prstGeom prst="line">
              <a:avLst/>
            </a:prstGeom>
            <a:noFill/>
            <a:ln w="12700" cap="flat" cmpd="sng" algn="ctr">
              <a:solidFill>
                <a:schemeClr val="accent4"/>
              </a:solidFill>
              <a:prstDash val="solid"/>
              <a:miter lim="800000"/>
            </a:ln>
            <a:effectLst/>
          </p:spPr>
        </p:cxnSp>
        <p:sp>
          <p:nvSpPr>
            <p:cNvPr id="22" name="Rectangle 21">
              <a:extLst>
                <a:ext uri="{FF2B5EF4-FFF2-40B4-BE49-F238E27FC236}">
                  <a16:creationId xmlns:a16="http://schemas.microsoft.com/office/drawing/2014/main" id="{CA032F39-BF54-4A07-A2E9-9CECCF93C9A6}"/>
                </a:ext>
              </a:extLst>
            </p:cNvPr>
            <p:cNvSpPr/>
            <p:nvPr userDrawn="1"/>
          </p:nvSpPr>
          <p:spPr>
            <a:xfrm>
              <a:off x="479376" y="980728"/>
              <a:ext cx="504056" cy="72008"/>
            </a:xfrm>
            <a:prstGeom prst="rect">
              <a:avLst/>
            </a:prstGeom>
            <a:gradFill>
              <a:gsLst>
                <a:gs pos="0">
                  <a:schemeClr val="accent5"/>
                </a:gs>
                <a:gs pos="100000">
                  <a:schemeClr val="accent4"/>
                </a:gs>
              </a:gsLst>
              <a:lin ang="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Segoe UI"/>
                <a:ea typeface="+mn-ea"/>
                <a:cs typeface="+mn-cs"/>
              </a:endParaRPr>
            </a:p>
          </p:txBody>
        </p:sp>
      </p:grpSp>
      <p:sp>
        <p:nvSpPr>
          <p:cNvPr id="2" name="hc" descr="  "/>
          <p:cNvSpPr txBox="1"/>
          <p:nvPr userDrawn="1"/>
        </p:nvSpPr>
        <p:spPr>
          <a:xfrm>
            <a:off x="0" y="0"/>
            <a:ext cx="9144000" cy="223138"/>
          </a:xfrm>
          <a:prstGeom prst="rect">
            <a:avLst/>
          </a:prstGeom>
          <a:noFill/>
        </p:spPr>
        <p:txBody>
          <a:bodyPr vert="horz" rtlCol="0">
            <a:spAutoFit/>
          </a:bodyPr>
          <a:lstStyle/>
          <a:p>
            <a:pPr algn="ctr"/>
            <a:r>
              <a:rPr lang="fr-FR" sz="850" b="0" i="0" u="none" baseline="0">
                <a:solidFill>
                  <a:srgbClr val="000000"/>
                </a:solidFill>
                <a:latin typeface="Microsoft Sans Serif" panose="020B0604020202020204" pitchFamily="34" charset="0"/>
              </a:rPr>
              <a:t>  </a:t>
            </a:r>
          </a:p>
        </p:txBody>
      </p:sp>
      <p:sp>
        <p:nvSpPr>
          <p:cNvPr id="4" name="fc" descr="  "/>
          <p:cNvSpPr txBox="1"/>
          <p:nvPr userDrawn="1"/>
        </p:nvSpPr>
        <p:spPr>
          <a:xfrm>
            <a:off x="0" y="4825047"/>
            <a:ext cx="9144000" cy="223138"/>
          </a:xfrm>
          <a:prstGeom prst="rect">
            <a:avLst/>
          </a:prstGeom>
          <a:noFill/>
        </p:spPr>
        <p:txBody>
          <a:bodyPr vert="horz" rtlCol="0">
            <a:spAutoFit/>
          </a:bodyPr>
          <a:lstStyle/>
          <a:p>
            <a:pPr algn="ctr"/>
            <a:r>
              <a:rPr lang="fr-FR" sz="850" b="0" i="0" u="none" baseline="0">
                <a:solidFill>
                  <a:srgbClr val="000000"/>
                </a:solidFill>
                <a:latin typeface="Microsoft Sans Serif" panose="020B0604020202020204" pitchFamily="34" charset="0"/>
              </a:rPr>
              <a:t>  </a:t>
            </a:r>
          </a:p>
        </p:txBody>
      </p:sp>
      <p:sp>
        <p:nvSpPr>
          <p:cNvPr id="5" name="Espace réservé du pied de page 4">
            <a:extLst>
              <a:ext uri="{FF2B5EF4-FFF2-40B4-BE49-F238E27FC236}">
                <a16:creationId xmlns:a16="http://schemas.microsoft.com/office/drawing/2014/main" id="{733C5864-A815-9137-28E9-1104EAB284FF}"/>
              </a:ext>
            </a:extLst>
          </p:cNvPr>
          <p:cNvSpPr>
            <a:spLocks noGrp="1"/>
          </p:cNvSpPr>
          <p:nvPr>
            <p:ph type="ftr" sz="quarter" idx="3"/>
          </p:nvPr>
        </p:nvSpPr>
        <p:spPr>
          <a:xfrm>
            <a:off x="506983" y="4759334"/>
            <a:ext cx="6708203" cy="129416"/>
          </a:xfrm>
          <a:prstGeom prst="rect">
            <a:avLst/>
          </a:prstGeom>
        </p:spPr>
        <p:txBody>
          <a:bodyPr vert="horz" lIns="91440" tIns="45720" rIns="91440" bIns="45720" rtlCol="0" anchor="ctr"/>
          <a:lstStyle>
            <a:lvl1pPr algn="l">
              <a:defRPr sz="800">
                <a:solidFill>
                  <a:schemeClr val="bg2">
                    <a:lumMod val="60000"/>
                    <a:lumOff val="40000"/>
                  </a:schemeClr>
                </a:solidFill>
              </a:defRPr>
            </a:lvl1pPr>
          </a:lstStyle>
          <a:p>
            <a:r>
              <a:rPr lang="en-US"/>
              <a:t>Safran Reosc / The ESO 60th Anniversary</a:t>
            </a:r>
            <a:endParaRPr lang="fr-FR" dirty="0"/>
          </a:p>
        </p:txBody>
      </p:sp>
    </p:spTree>
    <p:extLst>
      <p:ext uri="{BB962C8B-B14F-4D97-AF65-F5344CB8AC3E}">
        <p14:creationId xmlns:p14="http://schemas.microsoft.com/office/powerpoint/2010/main" val="1866582646"/>
      </p:ext>
    </p:extLst>
  </p:cSld>
  <p:clrMap bg1="lt1" tx1="dk1" bg2="lt2" tx2="dk2" accent1="accent1" accent2="accent2" accent3="accent3" accent4="accent4" accent5="accent5" accent6="accent6" hlink="hlink" folHlink="folHlink"/>
  <p:sldLayoutIdLst>
    <p:sldLayoutId id="2147483917" r:id="rId1"/>
    <p:sldLayoutId id="2147483888" r:id="rId2"/>
    <p:sldLayoutId id="2147483889" r:id="rId3"/>
    <p:sldLayoutId id="2147483890" r:id="rId4"/>
    <p:sldLayoutId id="2147483891" r:id="rId5"/>
    <p:sldLayoutId id="2147483892" r:id="rId6"/>
    <p:sldLayoutId id="2147483893" r:id="rId7"/>
    <p:sldLayoutId id="2147483923" r:id="rId8"/>
  </p:sldLayoutIdLst>
  <p:transition>
    <p:fade/>
  </p:transition>
  <p:hf sldNum="0" hdr="0" dt="0"/>
  <p:txStyles>
    <p:titleStyle>
      <a:lvl1pPr algn="l" defTabSz="915067" rtl="0" eaLnBrk="1" latinLnBrk="0" hangingPunct="1">
        <a:spcBef>
          <a:spcPct val="0"/>
        </a:spcBef>
        <a:buNone/>
        <a:defRPr sz="2200" b="0" i="0" kern="1200" cap="none" baseline="0">
          <a:solidFill>
            <a:schemeClr val="accent2"/>
          </a:solidFill>
          <a:latin typeface="+mj-lt"/>
          <a:ea typeface="+mj-ea"/>
          <a:cs typeface="Arial" pitchFamily="34" charset="0"/>
        </a:defRPr>
      </a:lvl1pPr>
    </p:titleStyle>
    <p:bodyStyle>
      <a:lvl1pPr marL="182698" indent="-182698" algn="l" defTabSz="915067" rtl="0" eaLnBrk="1" latinLnBrk="0" hangingPunct="1">
        <a:spcBef>
          <a:spcPts val="600"/>
        </a:spcBef>
        <a:buClr>
          <a:schemeClr val="accent1"/>
        </a:buClr>
        <a:buFont typeface="Wingdings" pitchFamily="2" charset="2"/>
        <a:buChar char="§"/>
        <a:defRPr sz="1400" i="0" kern="1200" baseline="0">
          <a:solidFill>
            <a:schemeClr val="bg1"/>
          </a:solidFill>
          <a:latin typeface="+mn-lt"/>
          <a:ea typeface="+mn-ea"/>
          <a:cs typeface="Arial" pitchFamily="34" charset="0"/>
        </a:defRPr>
      </a:lvl1pPr>
      <a:lvl2pPr marL="347914" indent="-163628" algn="l" defTabSz="915067" rtl="0" eaLnBrk="1" latinLnBrk="0" hangingPunct="1">
        <a:spcBef>
          <a:spcPts val="300"/>
        </a:spcBef>
        <a:buClr>
          <a:schemeClr val="bg2"/>
        </a:buClr>
        <a:buFont typeface="Wingdings" pitchFamily="2" charset="2"/>
        <a:buChar char="§"/>
        <a:defRPr sz="1199" i="0" kern="1200" baseline="0">
          <a:solidFill>
            <a:schemeClr val="bg1"/>
          </a:solidFill>
          <a:latin typeface="+mn-lt"/>
          <a:ea typeface="+mn-ea"/>
          <a:cs typeface="Arial" pitchFamily="34" charset="0"/>
        </a:defRPr>
      </a:lvl2pPr>
      <a:lvl3pPr marL="509954" indent="-166802" algn="l" defTabSz="915067" rtl="0" eaLnBrk="1" latinLnBrk="0" hangingPunct="1">
        <a:spcBef>
          <a:spcPts val="300"/>
        </a:spcBef>
        <a:buClr>
          <a:schemeClr val="bg2"/>
        </a:buClr>
        <a:buFont typeface="Wingdings" pitchFamily="2" charset="2"/>
        <a:buChar char="§"/>
        <a:defRPr sz="1100" i="0" kern="1200" baseline="0">
          <a:solidFill>
            <a:schemeClr val="bg1"/>
          </a:solidFill>
          <a:latin typeface="+mn-lt"/>
          <a:ea typeface="+mn-ea"/>
          <a:cs typeface="Arial" pitchFamily="34" charset="0"/>
        </a:defRPr>
      </a:lvl3pPr>
      <a:lvl4pPr marL="1601359" indent="-228764" algn="l" defTabSz="915067" rtl="0" eaLnBrk="1" latinLnBrk="0" hangingPunct="1">
        <a:spcBef>
          <a:spcPct val="20000"/>
        </a:spcBef>
        <a:buFont typeface="Wingdings" pitchFamily="2" charset="2"/>
        <a:buChar char="§"/>
        <a:defRPr sz="1199" i="0" kern="1200">
          <a:solidFill>
            <a:schemeClr val="bg1"/>
          </a:solidFill>
          <a:latin typeface="+mj-lt"/>
          <a:ea typeface="+mn-ea"/>
          <a:cs typeface="Arial" pitchFamily="34" charset="0"/>
        </a:defRPr>
      </a:lvl4pPr>
      <a:lvl5pPr marL="2058887" indent="-228764" algn="l" defTabSz="915067" rtl="0" eaLnBrk="1" latinLnBrk="0" hangingPunct="1">
        <a:spcBef>
          <a:spcPct val="20000"/>
        </a:spcBef>
        <a:buFont typeface="Wingdings" pitchFamily="2" charset="2"/>
        <a:buChar char="§"/>
        <a:defRPr sz="1199" i="0" kern="1200">
          <a:solidFill>
            <a:schemeClr val="bg1"/>
          </a:solidFill>
          <a:latin typeface="+mj-lt"/>
          <a:ea typeface="+mn-ea"/>
          <a:cs typeface="Arial" pitchFamily="34" charset="0"/>
        </a:defRPr>
      </a:lvl5pPr>
      <a:lvl6pPr marL="2516420" indent="-228764" algn="l" defTabSz="9150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3945" indent="-228764" algn="l" defTabSz="9150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31483" indent="-228764" algn="l" defTabSz="9150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9011" indent="-228764" algn="l" defTabSz="9150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5067" rtl="0" eaLnBrk="1" latinLnBrk="0" hangingPunct="1">
        <a:defRPr sz="1799" kern="1200">
          <a:solidFill>
            <a:schemeClr val="tx1"/>
          </a:solidFill>
          <a:latin typeface="+mn-lt"/>
          <a:ea typeface="+mn-ea"/>
          <a:cs typeface="+mn-cs"/>
        </a:defRPr>
      </a:lvl1pPr>
      <a:lvl2pPr marL="457529" algn="l" defTabSz="915067" rtl="0" eaLnBrk="1" latinLnBrk="0" hangingPunct="1">
        <a:defRPr sz="1799" kern="1200">
          <a:solidFill>
            <a:schemeClr val="tx1"/>
          </a:solidFill>
          <a:latin typeface="+mn-lt"/>
          <a:ea typeface="+mn-ea"/>
          <a:cs typeface="+mn-cs"/>
        </a:defRPr>
      </a:lvl2pPr>
      <a:lvl3pPr marL="915067" algn="l" defTabSz="915067" rtl="0" eaLnBrk="1" latinLnBrk="0" hangingPunct="1">
        <a:defRPr sz="1799" kern="1200">
          <a:solidFill>
            <a:schemeClr val="tx1"/>
          </a:solidFill>
          <a:latin typeface="+mn-lt"/>
          <a:ea typeface="+mn-ea"/>
          <a:cs typeface="+mn-cs"/>
        </a:defRPr>
      </a:lvl3pPr>
      <a:lvl4pPr marL="1372592" algn="l" defTabSz="915067" rtl="0" eaLnBrk="1" latinLnBrk="0" hangingPunct="1">
        <a:defRPr sz="1799" kern="1200">
          <a:solidFill>
            <a:schemeClr val="tx1"/>
          </a:solidFill>
          <a:latin typeface="+mn-lt"/>
          <a:ea typeface="+mn-ea"/>
          <a:cs typeface="+mn-cs"/>
        </a:defRPr>
      </a:lvl4pPr>
      <a:lvl5pPr marL="1830123" algn="l" defTabSz="915067" rtl="0" eaLnBrk="1" latinLnBrk="0" hangingPunct="1">
        <a:defRPr sz="1799" kern="1200">
          <a:solidFill>
            <a:schemeClr val="tx1"/>
          </a:solidFill>
          <a:latin typeface="+mn-lt"/>
          <a:ea typeface="+mn-ea"/>
          <a:cs typeface="+mn-cs"/>
        </a:defRPr>
      </a:lvl5pPr>
      <a:lvl6pPr marL="2287652" algn="l" defTabSz="915067" rtl="0" eaLnBrk="1" latinLnBrk="0" hangingPunct="1">
        <a:defRPr sz="1799" kern="1200">
          <a:solidFill>
            <a:schemeClr val="tx1"/>
          </a:solidFill>
          <a:latin typeface="+mn-lt"/>
          <a:ea typeface="+mn-ea"/>
          <a:cs typeface="+mn-cs"/>
        </a:defRPr>
      </a:lvl6pPr>
      <a:lvl7pPr marL="2745182" algn="l" defTabSz="915067" rtl="0" eaLnBrk="1" latinLnBrk="0" hangingPunct="1">
        <a:defRPr sz="1799" kern="1200">
          <a:solidFill>
            <a:schemeClr val="tx1"/>
          </a:solidFill>
          <a:latin typeface="+mn-lt"/>
          <a:ea typeface="+mn-ea"/>
          <a:cs typeface="+mn-cs"/>
        </a:defRPr>
      </a:lvl7pPr>
      <a:lvl8pPr marL="3202716" algn="l" defTabSz="915067" rtl="0" eaLnBrk="1" latinLnBrk="0" hangingPunct="1">
        <a:defRPr sz="1799" kern="1200">
          <a:solidFill>
            <a:schemeClr val="tx1"/>
          </a:solidFill>
          <a:latin typeface="+mn-lt"/>
          <a:ea typeface="+mn-ea"/>
          <a:cs typeface="+mn-cs"/>
        </a:defRPr>
      </a:lvl8pPr>
      <a:lvl9pPr marL="3660246" algn="l" defTabSz="915067"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981" userDrawn="1">
          <p15:clr>
            <a:srgbClr val="F26B43"/>
          </p15:clr>
        </p15:guide>
        <p15:guide id="2" pos="5579" userDrawn="1">
          <p15:clr>
            <a:srgbClr val="F26B43"/>
          </p15:clr>
        </p15:guide>
        <p15:guide id="3" pos="181">
          <p15:clr>
            <a:srgbClr val="F26B43"/>
          </p15:clr>
        </p15:guide>
        <p15:guide id="4" orient="horz" pos="195">
          <p15:clr>
            <a:srgbClr val="F26B43"/>
          </p15:clr>
        </p15:guide>
        <p15:guide id="5" orient="horz" pos="3852">
          <p15:clr>
            <a:srgbClr val="F26B43"/>
          </p15:clr>
        </p15:guide>
        <p15:guide id="6" orient="horz" pos="285">
          <p15:clr>
            <a:srgbClr val="F26B43"/>
          </p15:clr>
        </p15:guide>
        <p15:guide id="8" pos="7491">
          <p15:clr>
            <a:srgbClr val="F26B43"/>
          </p15:clr>
        </p15:guide>
        <p15:guide id="9" pos="7391">
          <p15:clr>
            <a:srgbClr val="F26B43"/>
          </p15:clr>
        </p15:guide>
        <p15:guide id="10" orient="horz" pos="464" userDrawn="1">
          <p15:clr>
            <a:srgbClr val="F26B43"/>
          </p15:clr>
        </p15:guide>
        <p15:guide id="11" orient="horz" pos="2913" userDrawn="1">
          <p15:clr>
            <a:srgbClr val="F26B43"/>
          </p15:clr>
        </p15:guide>
        <p15:guide id="12" pos="288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47F4591A-171D-4B6F-91D4-CD89F6E4B046}"/>
              </a:ext>
            </a:extLst>
          </p:cNvPr>
          <p:cNvPicPr>
            <a:picLocks noChangeAspect="1"/>
          </p:cNvPicPr>
          <p:nvPr userDrawn="1"/>
        </p:nvPicPr>
        <p:blipFill>
          <a:blip r:embed="rId10" cstate="screen">
            <a:extLst>
              <a:ext uri="{28A0092B-C50C-407E-A947-70E740481C1C}">
                <a14:useLocalDpi xmlns:a14="http://schemas.microsoft.com/office/drawing/2010/main"/>
              </a:ext>
            </a:extLst>
          </a:blip>
          <a:srcRect/>
          <a:stretch/>
        </p:blipFill>
        <p:spPr>
          <a:xfrm>
            <a:off x="8037563" y="4837246"/>
            <a:ext cx="817635" cy="173146"/>
          </a:xfrm>
          <a:prstGeom prst="rect">
            <a:avLst/>
          </a:prstGeom>
          <a:noFill/>
        </p:spPr>
      </p:pic>
      <p:cxnSp>
        <p:nvCxnSpPr>
          <p:cNvPr id="17" name="Connecteur droit 16">
            <a:extLst>
              <a:ext uri="{FF2B5EF4-FFF2-40B4-BE49-F238E27FC236}">
                <a16:creationId xmlns:a16="http://schemas.microsoft.com/office/drawing/2014/main" id="{8B519F6C-EBB1-41F2-9E05-DEE79643C5DB}"/>
              </a:ext>
            </a:extLst>
          </p:cNvPr>
          <p:cNvCxnSpPr>
            <a:cxnSpLocks/>
          </p:cNvCxnSpPr>
          <p:nvPr userDrawn="1"/>
        </p:nvCxnSpPr>
        <p:spPr>
          <a:xfrm>
            <a:off x="506984" y="4762165"/>
            <a:ext cx="0" cy="1384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7532A455-C781-4527-AD8C-3511FB0D154E}"/>
              </a:ext>
            </a:extLst>
          </p:cNvPr>
          <p:cNvSpPr txBox="1"/>
          <p:nvPr userDrawn="1"/>
        </p:nvSpPr>
        <p:spPr>
          <a:xfrm>
            <a:off x="287338" y="4913692"/>
            <a:ext cx="7107374" cy="107722"/>
          </a:xfrm>
          <a:prstGeom prst="rect">
            <a:avLst/>
          </a:prstGeom>
          <a:noFill/>
        </p:spPr>
        <p:txBody>
          <a:bodyPr wrap="square" lIns="0" tIns="0" rIns="0" bIns="0">
            <a:spAutoFit/>
          </a:bodyPr>
          <a:lstStyle/>
          <a:p>
            <a:pPr algn="l"/>
            <a:r>
              <a:rPr lang="en-US" sz="700" b="0" i="0" u="none" strike="noStrike" baseline="0" dirty="0">
                <a:solidFill>
                  <a:schemeClr val="bg2">
                    <a:lumMod val="60000"/>
                    <a:lumOff val="40000"/>
                  </a:schemeClr>
                </a:solidFill>
                <a:latin typeface="+mn-lt"/>
              </a:rPr>
              <a:t>This document and the information therein are the property of Safran. They must not be copied or communicated to a third party without the prior written authorization of Safran</a:t>
            </a:r>
            <a:endParaRPr lang="fr-FR" sz="1600" dirty="0">
              <a:solidFill>
                <a:schemeClr val="bg2">
                  <a:lumMod val="60000"/>
                  <a:lumOff val="40000"/>
                </a:schemeClr>
              </a:solidFill>
              <a:latin typeface="+mn-lt"/>
            </a:endParaRPr>
          </a:p>
        </p:txBody>
      </p:sp>
      <p:sp>
        <p:nvSpPr>
          <p:cNvPr id="20" name="Espace réservé du numéro de diapositive 13">
            <a:extLst>
              <a:ext uri="{FF2B5EF4-FFF2-40B4-BE49-F238E27FC236}">
                <a16:creationId xmlns:a16="http://schemas.microsoft.com/office/drawing/2014/main" id="{CD93E076-75DB-4427-A260-9445BE8C8B75}"/>
              </a:ext>
            </a:extLst>
          </p:cNvPr>
          <p:cNvSpPr txBox="1">
            <a:spLocks/>
          </p:cNvSpPr>
          <p:nvPr userDrawn="1"/>
        </p:nvSpPr>
        <p:spPr>
          <a:xfrm>
            <a:off x="300010" y="4769393"/>
            <a:ext cx="19075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1" kern="1200">
                <a:solidFill>
                  <a:schemeClr val="tx2"/>
                </a:solidFill>
                <a:latin typeface="Segoe UI" panose="020B050204020402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85CA73-2D89-4D6A-A923-B574D1DA086D}" type="slidenum">
              <a:rPr lang="fr-FR" sz="800" smtClean="0">
                <a:solidFill>
                  <a:schemeClr val="bg2">
                    <a:lumMod val="60000"/>
                    <a:lumOff val="40000"/>
                  </a:schemeClr>
                </a:solidFill>
              </a:rPr>
              <a:pPr/>
              <a:t>‹N°›</a:t>
            </a:fld>
            <a:endParaRPr lang="fr-FR" sz="800" dirty="0">
              <a:solidFill>
                <a:schemeClr val="bg2">
                  <a:lumMod val="60000"/>
                  <a:lumOff val="40000"/>
                </a:schemeClr>
              </a:solidFill>
            </a:endParaRPr>
          </a:p>
        </p:txBody>
      </p:sp>
      <p:sp>
        <p:nvSpPr>
          <p:cNvPr id="3" name="Espace réservé du titre 2">
            <a:extLst>
              <a:ext uri="{FF2B5EF4-FFF2-40B4-BE49-F238E27FC236}">
                <a16:creationId xmlns:a16="http://schemas.microsoft.com/office/drawing/2014/main" id="{B9383F94-4300-4F00-9605-92CC0B158E2C}"/>
              </a:ext>
            </a:extLst>
          </p:cNvPr>
          <p:cNvSpPr>
            <a:spLocks noGrp="1"/>
          </p:cNvSpPr>
          <p:nvPr>
            <p:ph type="title"/>
          </p:nvPr>
        </p:nvSpPr>
        <p:spPr>
          <a:xfrm>
            <a:off x="182784" y="192338"/>
            <a:ext cx="8556653" cy="427037"/>
          </a:xfrm>
          <a:prstGeom prst="rect">
            <a:avLst/>
          </a:prstGeom>
        </p:spPr>
        <p:txBody>
          <a:bodyPr vert="horz" lIns="91440" tIns="45720" rIns="91440" bIns="45720" rtlCol="0" anchor="ctr">
            <a:normAutofit/>
          </a:bodyPr>
          <a:lstStyle/>
          <a:p>
            <a:r>
              <a:rPr lang="en-US" dirty="0"/>
              <a:t>Click here to add a title </a:t>
            </a:r>
            <a:endParaRPr lang="fr-FR" dirty="0"/>
          </a:p>
        </p:txBody>
      </p:sp>
      <p:grpSp>
        <p:nvGrpSpPr>
          <p:cNvPr id="15" name="Groupe 14">
            <a:extLst>
              <a:ext uri="{FF2B5EF4-FFF2-40B4-BE49-F238E27FC236}">
                <a16:creationId xmlns:a16="http://schemas.microsoft.com/office/drawing/2014/main" id="{494B105B-2A3D-43D1-8E22-F916C197C990}"/>
              </a:ext>
            </a:extLst>
          </p:cNvPr>
          <p:cNvGrpSpPr/>
          <p:nvPr userDrawn="1"/>
        </p:nvGrpSpPr>
        <p:grpSpPr>
          <a:xfrm>
            <a:off x="295226" y="664592"/>
            <a:ext cx="995611" cy="72008"/>
            <a:chOff x="479376" y="980728"/>
            <a:chExt cx="995611" cy="72008"/>
          </a:xfrm>
        </p:grpSpPr>
        <p:cxnSp>
          <p:nvCxnSpPr>
            <p:cNvPr id="21" name="Connecteur droit 20">
              <a:extLst>
                <a:ext uri="{FF2B5EF4-FFF2-40B4-BE49-F238E27FC236}">
                  <a16:creationId xmlns:a16="http://schemas.microsoft.com/office/drawing/2014/main" id="{7B4C35C0-4DF7-499F-A0E9-DE22F8DE2F62}"/>
                </a:ext>
              </a:extLst>
            </p:cNvPr>
            <p:cNvCxnSpPr>
              <a:cxnSpLocks/>
            </p:cNvCxnSpPr>
            <p:nvPr userDrawn="1"/>
          </p:nvCxnSpPr>
          <p:spPr>
            <a:xfrm>
              <a:off x="479376" y="1047118"/>
              <a:ext cx="995611" cy="0"/>
            </a:xfrm>
            <a:prstGeom prst="line">
              <a:avLst/>
            </a:prstGeom>
            <a:noFill/>
            <a:ln w="12700" cap="flat" cmpd="sng" algn="ctr">
              <a:solidFill>
                <a:srgbClr val="FF7800"/>
              </a:solidFill>
              <a:prstDash val="solid"/>
              <a:miter lim="800000"/>
            </a:ln>
            <a:effectLst/>
          </p:spPr>
        </p:cxnSp>
        <p:sp>
          <p:nvSpPr>
            <p:cNvPr id="22" name="Rectangle 21">
              <a:extLst>
                <a:ext uri="{FF2B5EF4-FFF2-40B4-BE49-F238E27FC236}">
                  <a16:creationId xmlns:a16="http://schemas.microsoft.com/office/drawing/2014/main" id="{CA032F39-BF54-4A07-A2E9-9CECCF93C9A6}"/>
                </a:ext>
              </a:extLst>
            </p:cNvPr>
            <p:cNvSpPr/>
            <p:nvPr userDrawn="1"/>
          </p:nvSpPr>
          <p:spPr>
            <a:xfrm>
              <a:off x="479376" y="980728"/>
              <a:ext cx="504056" cy="72008"/>
            </a:xfrm>
            <a:prstGeom prst="rect">
              <a:avLst/>
            </a:prstGeom>
            <a:gradFill>
              <a:gsLst>
                <a:gs pos="0">
                  <a:srgbClr val="FFB600"/>
                </a:gs>
                <a:gs pos="100000">
                  <a:srgbClr val="FF7800"/>
                </a:gs>
              </a:gsLst>
              <a:lin ang="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Segoe UI"/>
                <a:ea typeface="+mn-ea"/>
                <a:cs typeface="+mn-cs"/>
              </a:endParaRPr>
            </a:p>
          </p:txBody>
        </p:sp>
      </p:grpSp>
      <p:sp>
        <p:nvSpPr>
          <p:cNvPr id="2" name="hc" descr="  "/>
          <p:cNvSpPr txBox="1"/>
          <p:nvPr userDrawn="1"/>
        </p:nvSpPr>
        <p:spPr>
          <a:xfrm>
            <a:off x="0" y="0"/>
            <a:ext cx="9144000" cy="223138"/>
          </a:xfrm>
          <a:prstGeom prst="rect">
            <a:avLst/>
          </a:prstGeom>
          <a:noFill/>
        </p:spPr>
        <p:txBody>
          <a:bodyPr vert="horz" rtlCol="0">
            <a:spAutoFit/>
          </a:bodyPr>
          <a:lstStyle/>
          <a:p>
            <a:pPr algn="ctr"/>
            <a:r>
              <a:rPr lang="fr-FR" sz="850" b="0" i="0" u="none" baseline="0">
                <a:solidFill>
                  <a:srgbClr val="000000"/>
                </a:solidFill>
                <a:latin typeface="Microsoft Sans Serif" panose="020B0604020202020204" pitchFamily="34" charset="0"/>
              </a:rPr>
              <a:t>  </a:t>
            </a:r>
          </a:p>
        </p:txBody>
      </p:sp>
      <p:sp>
        <p:nvSpPr>
          <p:cNvPr id="4" name="fc" descr="  "/>
          <p:cNvSpPr txBox="1"/>
          <p:nvPr userDrawn="1"/>
        </p:nvSpPr>
        <p:spPr>
          <a:xfrm>
            <a:off x="0" y="4825047"/>
            <a:ext cx="9144000" cy="223138"/>
          </a:xfrm>
          <a:prstGeom prst="rect">
            <a:avLst/>
          </a:prstGeom>
          <a:noFill/>
        </p:spPr>
        <p:txBody>
          <a:bodyPr vert="horz" rtlCol="0">
            <a:spAutoFit/>
          </a:bodyPr>
          <a:lstStyle/>
          <a:p>
            <a:pPr algn="ctr"/>
            <a:r>
              <a:rPr lang="fr-FR" sz="850" b="0" i="0" u="none" baseline="0">
                <a:solidFill>
                  <a:srgbClr val="000000"/>
                </a:solidFill>
                <a:latin typeface="Microsoft Sans Serif" panose="020B0604020202020204" pitchFamily="34" charset="0"/>
              </a:rPr>
              <a:t>  </a:t>
            </a:r>
          </a:p>
        </p:txBody>
      </p:sp>
      <p:sp>
        <p:nvSpPr>
          <p:cNvPr id="5" name="Espace réservé du pied de page 4">
            <a:extLst>
              <a:ext uri="{FF2B5EF4-FFF2-40B4-BE49-F238E27FC236}">
                <a16:creationId xmlns:a16="http://schemas.microsoft.com/office/drawing/2014/main" id="{733C5864-A815-9137-28E9-1104EAB284FF}"/>
              </a:ext>
            </a:extLst>
          </p:cNvPr>
          <p:cNvSpPr>
            <a:spLocks noGrp="1"/>
          </p:cNvSpPr>
          <p:nvPr>
            <p:ph type="ftr" sz="quarter" idx="3"/>
          </p:nvPr>
        </p:nvSpPr>
        <p:spPr>
          <a:xfrm>
            <a:off x="506983" y="4759334"/>
            <a:ext cx="6708203" cy="129416"/>
          </a:xfrm>
          <a:prstGeom prst="rect">
            <a:avLst/>
          </a:prstGeom>
        </p:spPr>
        <p:txBody>
          <a:bodyPr vert="horz" lIns="91440" tIns="45720" rIns="91440" bIns="45720" rtlCol="0" anchor="ctr"/>
          <a:lstStyle>
            <a:lvl1pPr algn="l">
              <a:defRPr sz="800">
                <a:solidFill>
                  <a:schemeClr val="bg2">
                    <a:lumMod val="60000"/>
                    <a:lumOff val="40000"/>
                  </a:schemeClr>
                </a:solidFill>
              </a:defRPr>
            </a:lvl1pPr>
          </a:lstStyle>
          <a:p>
            <a:r>
              <a:rPr lang="en-US"/>
              <a:t>Safran Reosc / The ESO 60th Anniversary</a:t>
            </a:r>
            <a:endParaRPr lang="fr-FR" dirty="0"/>
          </a:p>
        </p:txBody>
      </p:sp>
    </p:spTree>
    <p:extLst>
      <p:ext uri="{BB962C8B-B14F-4D97-AF65-F5344CB8AC3E}">
        <p14:creationId xmlns:p14="http://schemas.microsoft.com/office/powerpoint/2010/main" val="1376540163"/>
      </p:ext>
    </p:extLst>
  </p:cSld>
  <p:clrMap bg1="lt1" tx1="dk1" bg2="lt2" tx2="dk2" accent1="accent1" accent2="accent2" accent3="accent3" accent4="accent4" accent5="accent5" accent6="accent6" hlink="hlink" folHlink="folHlink"/>
  <p:sldLayoutIdLst>
    <p:sldLayoutId id="2147483918" r:id="rId1"/>
    <p:sldLayoutId id="2147483896" r:id="rId2"/>
    <p:sldLayoutId id="2147483897" r:id="rId3"/>
    <p:sldLayoutId id="2147483898" r:id="rId4"/>
    <p:sldLayoutId id="2147483899" r:id="rId5"/>
    <p:sldLayoutId id="2147483900" r:id="rId6"/>
    <p:sldLayoutId id="2147483901" r:id="rId7"/>
    <p:sldLayoutId id="2147483924" r:id="rId8"/>
  </p:sldLayoutIdLst>
  <p:transition>
    <p:fade/>
  </p:transition>
  <p:hf sldNum="0" hdr="0" dt="0"/>
  <p:txStyles>
    <p:titleStyle>
      <a:lvl1pPr algn="l" defTabSz="915067" rtl="0" eaLnBrk="1" latinLnBrk="0" hangingPunct="1">
        <a:spcBef>
          <a:spcPct val="0"/>
        </a:spcBef>
        <a:buNone/>
        <a:defRPr sz="2200" b="0" i="0" kern="1200" cap="none" baseline="0">
          <a:solidFill>
            <a:schemeClr val="accent2"/>
          </a:solidFill>
          <a:latin typeface="+mj-lt"/>
          <a:ea typeface="+mj-ea"/>
          <a:cs typeface="Arial" pitchFamily="34" charset="0"/>
        </a:defRPr>
      </a:lvl1pPr>
    </p:titleStyle>
    <p:bodyStyle>
      <a:lvl1pPr marL="182698" indent="-182698" algn="l" defTabSz="915067" rtl="0" eaLnBrk="1" latinLnBrk="0" hangingPunct="1">
        <a:spcBef>
          <a:spcPts val="600"/>
        </a:spcBef>
        <a:buClr>
          <a:schemeClr val="accent1"/>
        </a:buClr>
        <a:buFont typeface="Wingdings" pitchFamily="2" charset="2"/>
        <a:buChar char="§"/>
        <a:defRPr sz="1400" i="0" kern="1200" baseline="0">
          <a:solidFill>
            <a:schemeClr val="bg1"/>
          </a:solidFill>
          <a:latin typeface="+mn-lt"/>
          <a:ea typeface="+mn-ea"/>
          <a:cs typeface="Arial" pitchFamily="34" charset="0"/>
        </a:defRPr>
      </a:lvl1pPr>
      <a:lvl2pPr marL="347914" indent="-163628" algn="l" defTabSz="915067" rtl="0" eaLnBrk="1" latinLnBrk="0" hangingPunct="1">
        <a:spcBef>
          <a:spcPts val="300"/>
        </a:spcBef>
        <a:buClr>
          <a:schemeClr val="bg2"/>
        </a:buClr>
        <a:buFont typeface="Wingdings" pitchFamily="2" charset="2"/>
        <a:buChar char="§"/>
        <a:defRPr sz="1199" i="0" kern="1200" baseline="0">
          <a:solidFill>
            <a:schemeClr val="bg1"/>
          </a:solidFill>
          <a:latin typeface="+mn-lt"/>
          <a:ea typeface="+mn-ea"/>
          <a:cs typeface="Arial" pitchFamily="34" charset="0"/>
        </a:defRPr>
      </a:lvl2pPr>
      <a:lvl3pPr marL="509954" indent="-166802" algn="l" defTabSz="915067" rtl="0" eaLnBrk="1" latinLnBrk="0" hangingPunct="1">
        <a:spcBef>
          <a:spcPts val="300"/>
        </a:spcBef>
        <a:buClr>
          <a:schemeClr val="bg2"/>
        </a:buClr>
        <a:buFont typeface="Wingdings" pitchFamily="2" charset="2"/>
        <a:buChar char="§"/>
        <a:defRPr sz="1100" i="0" kern="1200" baseline="0">
          <a:solidFill>
            <a:schemeClr val="bg1"/>
          </a:solidFill>
          <a:latin typeface="+mn-lt"/>
          <a:ea typeface="+mn-ea"/>
          <a:cs typeface="Arial" pitchFamily="34" charset="0"/>
        </a:defRPr>
      </a:lvl3pPr>
      <a:lvl4pPr marL="1601359" indent="-228764" algn="l" defTabSz="915067" rtl="0" eaLnBrk="1" latinLnBrk="0" hangingPunct="1">
        <a:spcBef>
          <a:spcPct val="20000"/>
        </a:spcBef>
        <a:buFont typeface="Wingdings" pitchFamily="2" charset="2"/>
        <a:buChar char="§"/>
        <a:defRPr sz="1199" i="0" kern="1200">
          <a:solidFill>
            <a:schemeClr val="bg1"/>
          </a:solidFill>
          <a:latin typeface="+mj-lt"/>
          <a:ea typeface="+mn-ea"/>
          <a:cs typeface="Arial" pitchFamily="34" charset="0"/>
        </a:defRPr>
      </a:lvl4pPr>
      <a:lvl5pPr marL="2058887" indent="-228764" algn="l" defTabSz="915067" rtl="0" eaLnBrk="1" latinLnBrk="0" hangingPunct="1">
        <a:spcBef>
          <a:spcPct val="20000"/>
        </a:spcBef>
        <a:buFont typeface="Wingdings" pitchFamily="2" charset="2"/>
        <a:buChar char="§"/>
        <a:defRPr sz="1199" i="0" kern="1200">
          <a:solidFill>
            <a:schemeClr val="bg1"/>
          </a:solidFill>
          <a:latin typeface="+mj-lt"/>
          <a:ea typeface="+mn-ea"/>
          <a:cs typeface="Arial" pitchFamily="34" charset="0"/>
        </a:defRPr>
      </a:lvl5pPr>
      <a:lvl6pPr marL="2516420" indent="-228764" algn="l" defTabSz="9150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3945" indent="-228764" algn="l" defTabSz="9150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31483" indent="-228764" algn="l" defTabSz="9150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9011" indent="-228764" algn="l" defTabSz="9150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5067" rtl="0" eaLnBrk="1" latinLnBrk="0" hangingPunct="1">
        <a:defRPr sz="1799" kern="1200">
          <a:solidFill>
            <a:schemeClr val="tx1"/>
          </a:solidFill>
          <a:latin typeface="+mn-lt"/>
          <a:ea typeface="+mn-ea"/>
          <a:cs typeface="+mn-cs"/>
        </a:defRPr>
      </a:lvl1pPr>
      <a:lvl2pPr marL="457529" algn="l" defTabSz="915067" rtl="0" eaLnBrk="1" latinLnBrk="0" hangingPunct="1">
        <a:defRPr sz="1799" kern="1200">
          <a:solidFill>
            <a:schemeClr val="tx1"/>
          </a:solidFill>
          <a:latin typeface="+mn-lt"/>
          <a:ea typeface="+mn-ea"/>
          <a:cs typeface="+mn-cs"/>
        </a:defRPr>
      </a:lvl2pPr>
      <a:lvl3pPr marL="915067" algn="l" defTabSz="915067" rtl="0" eaLnBrk="1" latinLnBrk="0" hangingPunct="1">
        <a:defRPr sz="1799" kern="1200">
          <a:solidFill>
            <a:schemeClr val="tx1"/>
          </a:solidFill>
          <a:latin typeface="+mn-lt"/>
          <a:ea typeface="+mn-ea"/>
          <a:cs typeface="+mn-cs"/>
        </a:defRPr>
      </a:lvl3pPr>
      <a:lvl4pPr marL="1372592" algn="l" defTabSz="915067" rtl="0" eaLnBrk="1" latinLnBrk="0" hangingPunct="1">
        <a:defRPr sz="1799" kern="1200">
          <a:solidFill>
            <a:schemeClr val="tx1"/>
          </a:solidFill>
          <a:latin typeface="+mn-lt"/>
          <a:ea typeface="+mn-ea"/>
          <a:cs typeface="+mn-cs"/>
        </a:defRPr>
      </a:lvl4pPr>
      <a:lvl5pPr marL="1830123" algn="l" defTabSz="915067" rtl="0" eaLnBrk="1" latinLnBrk="0" hangingPunct="1">
        <a:defRPr sz="1799" kern="1200">
          <a:solidFill>
            <a:schemeClr val="tx1"/>
          </a:solidFill>
          <a:latin typeface="+mn-lt"/>
          <a:ea typeface="+mn-ea"/>
          <a:cs typeface="+mn-cs"/>
        </a:defRPr>
      </a:lvl5pPr>
      <a:lvl6pPr marL="2287652" algn="l" defTabSz="915067" rtl="0" eaLnBrk="1" latinLnBrk="0" hangingPunct="1">
        <a:defRPr sz="1799" kern="1200">
          <a:solidFill>
            <a:schemeClr val="tx1"/>
          </a:solidFill>
          <a:latin typeface="+mn-lt"/>
          <a:ea typeface="+mn-ea"/>
          <a:cs typeface="+mn-cs"/>
        </a:defRPr>
      </a:lvl6pPr>
      <a:lvl7pPr marL="2745182" algn="l" defTabSz="915067" rtl="0" eaLnBrk="1" latinLnBrk="0" hangingPunct="1">
        <a:defRPr sz="1799" kern="1200">
          <a:solidFill>
            <a:schemeClr val="tx1"/>
          </a:solidFill>
          <a:latin typeface="+mn-lt"/>
          <a:ea typeface="+mn-ea"/>
          <a:cs typeface="+mn-cs"/>
        </a:defRPr>
      </a:lvl7pPr>
      <a:lvl8pPr marL="3202716" algn="l" defTabSz="915067" rtl="0" eaLnBrk="1" latinLnBrk="0" hangingPunct="1">
        <a:defRPr sz="1799" kern="1200">
          <a:solidFill>
            <a:schemeClr val="tx1"/>
          </a:solidFill>
          <a:latin typeface="+mn-lt"/>
          <a:ea typeface="+mn-ea"/>
          <a:cs typeface="+mn-cs"/>
        </a:defRPr>
      </a:lvl8pPr>
      <a:lvl9pPr marL="3660246" algn="l" defTabSz="915067"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981" userDrawn="1">
          <p15:clr>
            <a:srgbClr val="F26B43"/>
          </p15:clr>
        </p15:guide>
        <p15:guide id="2" pos="5579" userDrawn="1">
          <p15:clr>
            <a:srgbClr val="F26B43"/>
          </p15:clr>
        </p15:guide>
        <p15:guide id="3" pos="181">
          <p15:clr>
            <a:srgbClr val="F26B43"/>
          </p15:clr>
        </p15:guide>
        <p15:guide id="4" orient="horz" pos="195">
          <p15:clr>
            <a:srgbClr val="F26B43"/>
          </p15:clr>
        </p15:guide>
        <p15:guide id="5" orient="horz" pos="3852">
          <p15:clr>
            <a:srgbClr val="F26B43"/>
          </p15:clr>
        </p15:guide>
        <p15:guide id="6" orient="horz" pos="285">
          <p15:clr>
            <a:srgbClr val="F26B43"/>
          </p15:clr>
        </p15:guide>
        <p15:guide id="8" pos="7491">
          <p15:clr>
            <a:srgbClr val="F26B43"/>
          </p15:clr>
        </p15:guide>
        <p15:guide id="9" pos="7391">
          <p15:clr>
            <a:srgbClr val="F26B43"/>
          </p15:clr>
        </p15:guide>
        <p15:guide id="10" orient="horz" pos="464" userDrawn="1">
          <p15:clr>
            <a:srgbClr val="F26B43"/>
          </p15:clr>
        </p15:guide>
        <p15:guide id="11" orient="horz" pos="2913" userDrawn="1">
          <p15:clr>
            <a:srgbClr val="F26B43"/>
          </p15:clr>
        </p15:guide>
        <p15:guide id="12" pos="288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47F4591A-171D-4B6F-91D4-CD89F6E4B046}"/>
              </a:ext>
            </a:extLst>
          </p:cNvPr>
          <p:cNvPicPr>
            <a:picLocks noChangeAspect="1"/>
          </p:cNvPicPr>
          <p:nvPr userDrawn="1"/>
        </p:nvPicPr>
        <p:blipFill>
          <a:blip r:embed="rId10" cstate="screen">
            <a:extLst>
              <a:ext uri="{28A0092B-C50C-407E-A947-70E740481C1C}">
                <a14:useLocalDpi xmlns:a14="http://schemas.microsoft.com/office/drawing/2010/main"/>
              </a:ext>
            </a:extLst>
          </a:blip>
          <a:srcRect/>
          <a:stretch/>
        </p:blipFill>
        <p:spPr>
          <a:xfrm>
            <a:off x="8037563" y="4837246"/>
            <a:ext cx="817635" cy="173146"/>
          </a:xfrm>
          <a:prstGeom prst="rect">
            <a:avLst/>
          </a:prstGeom>
          <a:noFill/>
        </p:spPr>
      </p:pic>
      <p:cxnSp>
        <p:nvCxnSpPr>
          <p:cNvPr id="17" name="Connecteur droit 16">
            <a:extLst>
              <a:ext uri="{FF2B5EF4-FFF2-40B4-BE49-F238E27FC236}">
                <a16:creationId xmlns:a16="http://schemas.microsoft.com/office/drawing/2014/main" id="{8B519F6C-EBB1-41F2-9E05-DEE79643C5DB}"/>
              </a:ext>
            </a:extLst>
          </p:cNvPr>
          <p:cNvCxnSpPr>
            <a:cxnSpLocks/>
          </p:cNvCxnSpPr>
          <p:nvPr userDrawn="1"/>
        </p:nvCxnSpPr>
        <p:spPr>
          <a:xfrm>
            <a:off x="506984" y="4762165"/>
            <a:ext cx="0" cy="1384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7532A455-C781-4527-AD8C-3511FB0D154E}"/>
              </a:ext>
            </a:extLst>
          </p:cNvPr>
          <p:cNvSpPr txBox="1"/>
          <p:nvPr userDrawn="1"/>
        </p:nvSpPr>
        <p:spPr>
          <a:xfrm>
            <a:off x="287338" y="4913692"/>
            <a:ext cx="7107374" cy="107722"/>
          </a:xfrm>
          <a:prstGeom prst="rect">
            <a:avLst/>
          </a:prstGeom>
          <a:noFill/>
        </p:spPr>
        <p:txBody>
          <a:bodyPr wrap="square" lIns="0" tIns="0" rIns="0" bIns="0">
            <a:spAutoFit/>
          </a:bodyPr>
          <a:lstStyle/>
          <a:p>
            <a:pPr algn="l"/>
            <a:r>
              <a:rPr lang="en-US" sz="700" b="0" i="0" u="none" strike="noStrike" baseline="0" dirty="0">
                <a:solidFill>
                  <a:schemeClr val="bg2">
                    <a:lumMod val="60000"/>
                    <a:lumOff val="40000"/>
                  </a:schemeClr>
                </a:solidFill>
                <a:latin typeface="+mn-lt"/>
              </a:rPr>
              <a:t>This document and the information therein are the property of Safran. They must not be copied or communicated to a third party without the prior written authorization of Safran</a:t>
            </a:r>
            <a:endParaRPr lang="fr-FR" sz="1600" dirty="0">
              <a:solidFill>
                <a:schemeClr val="bg2">
                  <a:lumMod val="60000"/>
                  <a:lumOff val="40000"/>
                </a:schemeClr>
              </a:solidFill>
              <a:latin typeface="+mn-lt"/>
            </a:endParaRPr>
          </a:p>
        </p:txBody>
      </p:sp>
      <p:sp>
        <p:nvSpPr>
          <p:cNvPr id="20" name="Espace réservé du numéro de diapositive 13">
            <a:extLst>
              <a:ext uri="{FF2B5EF4-FFF2-40B4-BE49-F238E27FC236}">
                <a16:creationId xmlns:a16="http://schemas.microsoft.com/office/drawing/2014/main" id="{CD93E076-75DB-4427-A260-9445BE8C8B75}"/>
              </a:ext>
            </a:extLst>
          </p:cNvPr>
          <p:cNvSpPr txBox="1">
            <a:spLocks/>
          </p:cNvSpPr>
          <p:nvPr userDrawn="1"/>
        </p:nvSpPr>
        <p:spPr>
          <a:xfrm>
            <a:off x="300010" y="4769393"/>
            <a:ext cx="19075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1" kern="1200">
                <a:solidFill>
                  <a:schemeClr val="tx2"/>
                </a:solidFill>
                <a:latin typeface="Segoe UI" panose="020B050204020402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85CA73-2D89-4D6A-A923-B574D1DA086D}" type="slidenum">
              <a:rPr lang="fr-FR" sz="800" smtClean="0">
                <a:solidFill>
                  <a:schemeClr val="bg2">
                    <a:lumMod val="60000"/>
                    <a:lumOff val="40000"/>
                  </a:schemeClr>
                </a:solidFill>
              </a:rPr>
              <a:pPr/>
              <a:t>‹N°›</a:t>
            </a:fld>
            <a:endParaRPr lang="fr-FR" sz="800" dirty="0">
              <a:solidFill>
                <a:schemeClr val="bg2">
                  <a:lumMod val="60000"/>
                  <a:lumOff val="40000"/>
                </a:schemeClr>
              </a:solidFill>
            </a:endParaRPr>
          </a:p>
        </p:txBody>
      </p:sp>
      <p:sp>
        <p:nvSpPr>
          <p:cNvPr id="3" name="Espace réservé du titre 2">
            <a:extLst>
              <a:ext uri="{FF2B5EF4-FFF2-40B4-BE49-F238E27FC236}">
                <a16:creationId xmlns:a16="http://schemas.microsoft.com/office/drawing/2014/main" id="{B9383F94-4300-4F00-9605-92CC0B158E2C}"/>
              </a:ext>
            </a:extLst>
          </p:cNvPr>
          <p:cNvSpPr>
            <a:spLocks noGrp="1"/>
          </p:cNvSpPr>
          <p:nvPr>
            <p:ph type="title"/>
          </p:nvPr>
        </p:nvSpPr>
        <p:spPr>
          <a:xfrm>
            <a:off x="182784" y="192338"/>
            <a:ext cx="8556653" cy="427037"/>
          </a:xfrm>
          <a:prstGeom prst="rect">
            <a:avLst/>
          </a:prstGeom>
        </p:spPr>
        <p:txBody>
          <a:bodyPr vert="horz" lIns="91440" tIns="45720" rIns="91440" bIns="45720" rtlCol="0" anchor="ctr">
            <a:normAutofit/>
          </a:bodyPr>
          <a:lstStyle/>
          <a:p>
            <a:r>
              <a:rPr lang="en-US" dirty="0"/>
              <a:t>Click here to add a title </a:t>
            </a:r>
            <a:endParaRPr lang="fr-FR" dirty="0"/>
          </a:p>
        </p:txBody>
      </p:sp>
      <p:grpSp>
        <p:nvGrpSpPr>
          <p:cNvPr id="15" name="Groupe 14">
            <a:extLst>
              <a:ext uri="{FF2B5EF4-FFF2-40B4-BE49-F238E27FC236}">
                <a16:creationId xmlns:a16="http://schemas.microsoft.com/office/drawing/2014/main" id="{494B105B-2A3D-43D1-8E22-F916C197C990}"/>
              </a:ext>
            </a:extLst>
          </p:cNvPr>
          <p:cNvGrpSpPr/>
          <p:nvPr userDrawn="1"/>
        </p:nvGrpSpPr>
        <p:grpSpPr>
          <a:xfrm>
            <a:off x="295226" y="664592"/>
            <a:ext cx="995611" cy="72008"/>
            <a:chOff x="479376" y="980728"/>
            <a:chExt cx="995611" cy="72008"/>
          </a:xfrm>
        </p:grpSpPr>
        <p:cxnSp>
          <p:nvCxnSpPr>
            <p:cNvPr id="21" name="Connecteur droit 20">
              <a:extLst>
                <a:ext uri="{FF2B5EF4-FFF2-40B4-BE49-F238E27FC236}">
                  <a16:creationId xmlns:a16="http://schemas.microsoft.com/office/drawing/2014/main" id="{7B4C35C0-4DF7-499F-A0E9-DE22F8DE2F62}"/>
                </a:ext>
              </a:extLst>
            </p:cNvPr>
            <p:cNvCxnSpPr>
              <a:cxnSpLocks/>
            </p:cNvCxnSpPr>
            <p:nvPr userDrawn="1"/>
          </p:nvCxnSpPr>
          <p:spPr>
            <a:xfrm>
              <a:off x="479376" y="1047118"/>
              <a:ext cx="995611" cy="0"/>
            </a:xfrm>
            <a:prstGeom prst="line">
              <a:avLst/>
            </a:prstGeom>
            <a:noFill/>
            <a:ln w="12700" cap="flat" cmpd="sng" algn="ctr">
              <a:solidFill>
                <a:srgbClr val="00491E"/>
              </a:solidFill>
              <a:prstDash val="solid"/>
              <a:miter lim="800000"/>
            </a:ln>
            <a:effectLst/>
          </p:spPr>
        </p:cxnSp>
        <p:sp>
          <p:nvSpPr>
            <p:cNvPr id="22" name="Rectangle 21">
              <a:extLst>
                <a:ext uri="{FF2B5EF4-FFF2-40B4-BE49-F238E27FC236}">
                  <a16:creationId xmlns:a16="http://schemas.microsoft.com/office/drawing/2014/main" id="{CA032F39-BF54-4A07-A2E9-9CECCF93C9A6}"/>
                </a:ext>
              </a:extLst>
            </p:cNvPr>
            <p:cNvSpPr/>
            <p:nvPr userDrawn="1"/>
          </p:nvSpPr>
          <p:spPr>
            <a:xfrm>
              <a:off x="479376" y="980728"/>
              <a:ext cx="504056" cy="72008"/>
            </a:xfrm>
            <a:prstGeom prst="rect">
              <a:avLst/>
            </a:prstGeom>
            <a:gradFill>
              <a:gsLst>
                <a:gs pos="0">
                  <a:srgbClr val="2CC84D"/>
                </a:gs>
                <a:gs pos="100000">
                  <a:srgbClr val="00491E"/>
                </a:gs>
              </a:gsLst>
              <a:lin ang="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Segoe UI"/>
                <a:ea typeface="+mn-ea"/>
                <a:cs typeface="+mn-cs"/>
              </a:endParaRPr>
            </a:p>
          </p:txBody>
        </p:sp>
      </p:grpSp>
      <p:sp>
        <p:nvSpPr>
          <p:cNvPr id="2" name="hc" descr="  "/>
          <p:cNvSpPr txBox="1"/>
          <p:nvPr userDrawn="1"/>
        </p:nvSpPr>
        <p:spPr>
          <a:xfrm>
            <a:off x="0" y="0"/>
            <a:ext cx="9144000" cy="223138"/>
          </a:xfrm>
          <a:prstGeom prst="rect">
            <a:avLst/>
          </a:prstGeom>
          <a:noFill/>
        </p:spPr>
        <p:txBody>
          <a:bodyPr vert="horz" rtlCol="0">
            <a:spAutoFit/>
          </a:bodyPr>
          <a:lstStyle/>
          <a:p>
            <a:pPr algn="ctr"/>
            <a:r>
              <a:rPr lang="fr-FR" sz="850" b="0" i="0" u="none" baseline="0">
                <a:solidFill>
                  <a:srgbClr val="000000"/>
                </a:solidFill>
                <a:latin typeface="Microsoft Sans Serif" panose="020B0604020202020204" pitchFamily="34" charset="0"/>
              </a:rPr>
              <a:t>  </a:t>
            </a:r>
          </a:p>
        </p:txBody>
      </p:sp>
      <p:sp>
        <p:nvSpPr>
          <p:cNvPr id="4" name="fc" descr="  "/>
          <p:cNvSpPr txBox="1"/>
          <p:nvPr userDrawn="1"/>
        </p:nvSpPr>
        <p:spPr>
          <a:xfrm>
            <a:off x="0" y="4825047"/>
            <a:ext cx="9144000" cy="223138"/>
          </a:xfrm>
          <a:prstGeom prst="rect">
            <a:avLst/>
          </a:prstGeom>
          <a:noFill/>
        </p:spPr>
        <p:txBody>
          <a:bodyPr vert="horz" rtlCol="0">
            <a:spAutoFit/>
          </a:bodyPr>
          <a:lstStyle/>
          <a:p>
            <a:pPr algn="ctr"/>
            <a:r>
              <a:rPr lang="fr-FR" sz="850" b="0" i="0" u="none" baseline="0">
                <a:solidFill>
                  <a:srgbClr val="000000"/>
                </a:solidFill>
                <a:latin typeface="Microsoft Sans Serif" panose="020B0604020202020204" pitchFamily="34" charset="0"/>
              </a:rPr>
              <a:t>  </a:t>
            </a:r>
          </a:p>
        </p:txBody>
      </p:sp>
      <p:sp>
        <p:nvSpPr>
          <p:cNvPr id="5" name="Espace réservé du pied de page 4">
            <a:extLst>
              <a:ext uri="{FF2B5EF4-FFF2-40B4-BE49-F238E27FC236}">
                <a16:creationId xmlns:a16="http://schemas.microsoft.com/office/drawing/2014/main" id="{733C5864-A815-9137-28E9-1104EAB284FF}"/>
              </a:ext>
            </a:extLst>
          </p:cNvPr>
          <p:cNvSpPr>
            <a:spLocks noGrp="1"/>
          </p:cNvSpPr>
          <p:nvPr>
            <p:ph type="ftr" sz="quarter" idx="3"/>
          </p:nvPr>
        </p:nvSpPr>
        <p:spPr>
          <a:xfrm>
            <a:off x="506983" y="4759334"/>
            <a:ext cx="6708203" cy="129416"/>
          </a:xfrm>
          <a:prstGeom prst="rect">
            <a:avLst/>
          </a:prstGeom>
        </p:spPr>
        <p:txBody>
          <a:bodyPr vert="horz" lIns="91440" tIns="45720" rIns="91440" bIns="45720" rtlCol="0" anchor="ctr"/>
          <a:lstStyle>
            <a:lvl1pPr algn="l">
              <a:defRPr sz="800">
                <a:solidFill>
                  <a:schemeClr val="bg2">
                    <a:lumMod val="60000"/>
                    <a:lumOff val="40000"/>
                  </a:schemeClr>
                </a:solidFill>
              </a:defRPr>
            </a:lvl1pPr>
          </a:lstStyle>
          <a:p>
            <a:r>
              <a:rPr lang="en-US"/>
              <a:t>Safran Reosc / The ESO 60th Anniversary</a:t>
            </a:r>
            <a:endParaRPr lang="fr-FR" dirty="0"/>
          </a:p>
        </p:txBody>
      </p:sp>
    </p:spTree>
    <p:extLst>
      <p:ext uri="{BB962C8B-B14F-4D97-AF65-F5344CB8AC3E}">
        <p14:creationId xmlns:p14="http://schemas.microsoft.com/office/powerpoint/2010/main" val="1579869276"/>
      </p:ext>
    </p:extLst>
  </p:cSld>
  <p:clrMap bg1="lt1" tx1="dk1" bg2="lt2" tx2="dk2" accent1="accent1" accent2="accent2" accent3="accent3" accent4="accent4" accent5="accent5" accent6="accent6" hlink="hlink" folHlink="folHlink"/>
  <p:sldLayoutIdLst>
    <p:sldLayoutId id="2147483919" r:id="rId1"/>
    <p:sldLayoutId id="2147483903" r:id="rId2"/>
    <p:sldLayoutId id="2147483904" r:id="rId3"/>
    <p:sldLayoutId id="2147483905" r:id="rId4"/>
    <p:sldLayoutId id="2147483906" r:id="rId5"/>
    <p:sldLayoutId id="2147483907" r:id="rId6"/>
    <p:sldLayoutId id="2147483908" r:id="rId7"/>
    <p:sldLayoutId id="2147483925" r:id="rId8"/>
  </p:sldLayoutIdLst>
  <p:transition>
    <p:fade/>
  </p:transition>
  <p:hf sldNum="0" hdr="0" dt="0"/>
  <p:txStyles>
    <p:titleStyle>
      <a:lvl1pPr algn="l" defTabSz="915067" rtl="0" eaLnBrk="1" latinLnBrk="0" hangingPunct="1">
        <a:spcBef>
          <a:spcPct val="0"/>
        </a:spcBef>
        <a:buNone/>
        <a:defRPr sz="2200" b="0" i="0" kern="1200" cap="none" baseline="0">
          <a:solidFill>
            <a:schemeClr val="accent2"/>
          </a:solidFill>
          <a:latin typeface="+mj-lt"/>
          <a:ea typeface="+mj-ea"/>
          <a:cs typeface="Arial" pitchFamily="34" charset="0"/>
        </a:defRPr>
      </a:lvl1pPr>
    </p:titleStyle>
    <p:bodyStyle>
      <a:lvl1pPr marL="182698" indent="-182698" algn="l" defTabSz="915067" rtl="0" eaLnBrk="1" latinLnBrk="0" hangingPunct="1">
        <a:spcBef>
          <a:spcPts val="600"/>
        </a:spcBef>
        <a:buClr>
          <a:schemeClr val="accent1"/>
        </a:buClr>
        <a:buFont typeface="Wingdings" pitchFamily="2" charset="2"/>
        <a:buChar char="§"/>
        <a:defRPr sz="1400" i="0" kern="1200" baseline="0">
          <a:solidFill>
            <a:schemeClr val="bg1"/>
          </a:solidFill>
          <a:latin typeface="+mn-lt"/>
          <a:ea typeface="+mn-ea"/>
          <a:cs typeface="Arial" pitchFamily="34" charset="0"/>
        </a:defRPr>
      </a:lvl1pPr>
      <a:lvl2pPr marL="347914" indent="-163628" algn="l" defTabSz="915067" rtl="0" eaLnBrk="1" latinLnBrk="0" hangingPunct="1">
        <a:spcBef>
          <a:spcPts val="300"/>
        </a:spcBef>
        <a:buClr>
          <a:schemeClr val="bg2"/>
        </a:buClr>
        <a:buFont typeface="Wingdings" pitchFamily="2" charset="2"/>
        <a:buChar char="§"/>
        <a:defRPr sz="1199" i="0" kern="1200" baseline="0">
          <a:solidFill>
            <a:schemeClr val="bg1"/>
          </a:solidFill>
          <a:latin typeface="+mn-lt"/>
          <a:ea typeface="+mn-ea"/>
          <a:cs typeface="Arial" pitchFamily="34" charset="0"/>
        </a:defRPr>
      </a:lvl2pPr>
      <a:lvl3pPr marL="509954" indent="-166802" algn="l" defTabSz="915067" rtl="0" eaLnBrk="1" latinLnBrk="0" hangingPunct="1">
        <a:spcBef>
          <a:spcPts val="300"/>
        </a:spcBef>
        <a:buClr>
          <a:schemeClr val="bg2"/>
        </a:buClr>
        <a:buFont typeface="Wingdings" pitchFamily="2" charset="2"/>
        <a:buChar char="§"/>
        <a:defRPr sz="1100" i="0" kern="1200" baseline="0">
          <a:solidFill>
            <a:schemeClr val="bg1"/>
          </a:solidFill>
          <a:latin typeface="+mn-lt"/>
          <a:ea typeface="+mn-ea"/>
          <a:cs typeface="Arial" pitchFamily="34" charset="0"/>
        </a:defRPr>
      </a:lvl3pPr>
      <a:lvl4pPr marL="1601359" indent="-228764" algn="l" defTabSz="915067" rtl="0" eaLnBrk="1" latinLnBrk="0" hangingPunct="1">
        <a:spcBef>
          <a:spcPct val="20000"/>
        </a:spcBef>
        <a:buFont typeface="Wingdings" pitchFamily="2" charset="2"/>
        <a:buChar char="§"/>
        <a:defRPr sz="1199" i="0" kern="1200">
          <a:solidFill>
            <a:schemeClr val="bg1"/>
          </a:solidFill>
          <a:latin typeface="+mj-lt"/>
          <a:ea typeface="+mn-ea"/>
          <a:cs typeface="Arial" pitchFamily="34" charset="0"/>
        </a:defRPr>
      </a:lvl4pPr>
      <a:lvl5pPr marL="2058887" indent="-228764" algn="l" defTabSz="915067" rtl="0" eaLnBrk="1" latinLnBrk="0" hangingPunct="1">
        <a:spcBef>
          <a:spcPct val="20000"/>
        </a:spcBef>
        <a:buFont typeface="Wingdings" pitchFamily="2" charset="2"/>
        <a:buChar char="§"/>
        <a:defRPr sz="1199" i="0" kern="1200">
          <a:solidFill>
            <a:schemeClr val="bg1"/>
          </a:solidFill>
          <a:latin typeface="+mj-lt"/>
          <a:ea typeface="+mn-ea"/>
          <a:cs typeface="Arial" pitchFamily="34" charset="0"/>
        </a:defRPr>
      </a:lvl5pPr>
      <a:lvl6pPr marL="2516420" indent="-228764" algn="l" defTabSz="9150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3945" indent="-228764" algn="l" defTabSz="9150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31483" indent="-228764" algn="l" defTabSz="9150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9011" indent="-228764" algn="l" defTabSz="9150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5067" rtl="0" eaLnBrk="1" latinLnBrk="0" hangingPunct="1">
        <a:defRPr sz="1799" kern="1200">
          <a:solidFill>
            <a:schemeClr val="tx1"/>
          </a:solidFill>
          <a:latin typeface="+mn-lt"/>
          <a:ea typeface="+mn-ea"/>
          <a:cs typeface="+mn-cs"/>
        </a:defRPr>
      </a:lvl1pPr>
      <a:lvl2pPr marL="457529" algn="l" defTabSz="915067" rtl="0" eaLnBrk="1" latinLnBrk="0" hangingPunct="1">
        <a:defRPr sz="1799" kern="1200">
          <a:solidFill>
            <a:schemeClr val="tx1"/>
          </a:solidFill>
          <a:latin typeface="+mn-lt"/>
          <a:ea typeface="+mn-ea"/>
          <a:cs typeface="+mn-cs"/>
        </a:defRPr>
      </a:lvl2pPr>
      <a:lvl3pPr marL="915067" algn="l" defTabSz="915067" rtl="0" eaLnBrk="1" latinLnBrk="0" hangingPunct="1">
        <a:defRPr sz="1799" kern="1200">
          <a:solidFill>
            <a:schemeClr val="tx1"/>
          </a:solidFill>
          <a:latin typeface="+mn-lt"/>
          <a:ea typeface="+mn-ea"/>
          <a:cs typeface="+mn-cs"/>
        </a:defRPr>
      </a:lvl3pPr>
      <a:lvl4pPr marL="1372592" algn="l" defTabSz="915067" rtl="0" eaLnBrk="1" latinLnBrk="0" hangingPunct="1">
        <a:defRPr sz="1799" kern="1200">
          <a:solidFill>
            <a:schemeClr val="tx1"/>
          </a:solidFill>
          <a:latin typeface="+mn-lt"/>
          <a:ea typeface="+mn-ea"/>
          <a:cs typeface="+mn-cs"/>
        </a:defRPr>
      </a:lvl4pPr>
      <a:lvl5pPr marL="1830123" algn="l" defTabSz="915067" rtl="0" eaLnBrk="1" latinLnBrk="0" hangingPunct="1">
        <a:defRPr sz="1799" kern="1200">
          <a:solidFill>
            <a:schemeClr val="tx1"/>
          </a:solidFill>
          <a:latin typeface="+mn-lt"/>
          <a:ea typeface="+mn-ea"/>
          <a:cs typeface="+mn-cs"/>
        </a:defRPr>
      </a:lvl5pPr>
      <a:lvl6pPr marL="2287652" algn="l" defTabSz="915067" rtl="0" eaLnBrk="1" latinLnBrk="0" hangingPunct="1">
        <a:defRPr sz="1799" kern="1200">
          <a:solidFill>
            <a:schemeClr val="tx1"/>
          </a:solidFill>
          <a:latin typeface="+mn-lt"/>
          <a:ea typeface="+mn-ea"/>
          <a:cs typeface="+mn-cs"/>
        </a:defRPr>
      </a:lvl6pPr>
      <a:lvl7pPr marL="2745182" algn="l" defTabSz="915067" rtl="0" eaLnBrk="1" latinLnBrk="0" hangingPunct="1">
        <a:defRPr sz="1799" kern="1200">
          <a:solidFill>
            <a:schemeClr val="tx1"/>
          </a:solidFill>
          <a:latin typeface="+mn-lt"/>
          <a:ea typeface="+mn-ea"/>
          <a:cs typeface="+mn-cs"/>
        </a:defRPr>
      </a:lvl7pPr>
      <a:lvl8pPr marL="3202716" algn="l" defTabSz="915067" rtl="0" eaLnBrk="1" latinLnBrk="0" hangingPunct="1">
        <a:defRPr sz="1799" kern="1200">
          <a:solidFill>
            <a:schemeClr val="tx1"/>
          </a:solidFill>
          <a:latin typeface="+mn-lt"/>
          <a:ea typeface="+mn-ea"/>
          <a:cs typeface="+mn-cs"/>
        </a:defRPr>
      </a:lvl8pPr>
      <a:lvl9pPr marL="3660246" algn="l" defTabSz="915067"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981" userDrawn="1">
          <p15:clr>
            <a:srgbClr val="F26B43"/>
          </p15:clr>
        </p15:guide>
        <p15:guide id="2" pos="5579" userDrawn="1">
          <p15:clr>
            <a:srgbClr val="F26B43"/>
          </p15:clr>
        </p15:guide>
        <p15:guide id="3" pos="181">
          <p15:clr>
            <a:srgbClr val="F26B43"/>
          </p15:clr>
        </p15:guide>
        <p15:guide id="4" orient="horz" pos="195">
          <p15:clr>
            <a:srgbClr val="F26B43"/>
          </p15:clr>
        </p15:guide>
        <p15:guide id="5" orient="horz" pos="3852">
          <p15:clr>
            <a:srgbClr val="F26B43"/>
          </p15:clr>
        </p15:guide>
        <p15:guide id="6" orient="horz" pos="285">
          <p15:clr>
            <a:srgbClr val="F26B43"/>
          </p15:clr>
        </p15:guide>
        <p15:guide id="8" pos="7491">
          <p15:clr>
            <a:srgbClr val="F26B43"/>
          </p15:clr>
        </p15:guide>
        <p15:guide id="9" pos="7391">
          <p15:clr>
            <a:srgbClr val="F26B43"/>
          </p15:clr>
        </p15:guide>
        <p15:guide id="10" orient="horz" pos="464" userDrawn="1">
          <p15:clr>
            <a:srgbClr val="F26B43"/>
          </p15:clr>
        </p15:guide>
        <p15:guide id="11" orient="horz" pos="2913" userDrawn="1">
          <p15:clr>
            <a:srgbClr val="F26B43"/>
          </p15:clr>
        </p15:guide>
        <p15:guide id="12" pos="288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47F4591A-171D-4B6F-91D4-CD89F6E4B046}"/>
              </a:ext>
            </a:extLst>
          </p:cNvPr>
          <p:cNvPicPr>
            <a:picLocks noChangeAspect="1"/>
          </p:cNvPicPr>
          <p:nvPr userDrawn="1"/>
        </p:nvPicPr>
        <p:blipFill>
          <a:blip r:embed="rId10" cstate="screen">
            <a:extLst>
              <a:ext uri="{28A0092B-C50C-407E-A947-70E740481C1C}">
                <a14:useLocalDpi xmlns:a14="http://schemas.microsoft.com/office/drawing/2010/main"/>
              </a:ext>
            </a:extLst>
          </a:blip>
          <a:srcRect/>
          <a:stretch/>
        </p:blipFill>
        <p:spPr>
          <a:xfrm>
            <a:off x="8037563" y="4837246"/>
            <a:ext cx="817635" cy="173146"/>
          </a:xfrm>
          <a:prstGeom prst="rect">
            <a:avLst/>
          </a:prstGeom>
          <a:noFill/>
        </p:spPr>
      </p:pic>
      <p:cxnSp>
        <p:nvCxnSpPr>
          <p:cNvPr id="17" name="Connecteur droit 16">
            <a:extLst>
              <a:ext uri="{FF2B5EF4-FFF2-40B4-BE49-F238E27FC236}">
                <a16:creationId xmlns:a16="http://schemas.microsoft.com/office/drawing/2014/main" id="{8B519F6C-EBB1-41F2-9E05-DEE79643C5DB}"/>
              </a:ext>
            </a:extLst>
          </p:cNvPr>
          <p:cNvCxnSpPr>
            <a:cxnSpLocks/>
          </p:cNvCxnSpPr>
          <p:nvPr userDrawn="1"/>
        </p:nvCxnSpPr>
        <p:spPr>
          <a:xfrm>
            <a:off x="506984" y="4762165"/>
            <a:ext cx="0" cy="1384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7532A455-C781-4527-AD8C-3511FB0D154E}"/>
              </a:ext>
            </a:extLst>
          </p:cNvPr>
          <p:cNvSpPr txBox="1"/>
          <p:nvPr userDrawn="1"/>
        </p:nvSpPr>
        <p:spPr>
          <a:xfrm>
            <a:off x="287338" y="4913692"/>
            <a:ext cx="7107374" cy="107722"/>
          </a:xfrm>
          <a:prstGeom prst="rect">
            <a:avLst/>
          </a:prstGeom>
          <a:noFill/>
        </p:spPr>
        <p:txBody>
          <a:bodyPr wrap="square" lIns="0" tIns="0" rIns="0" bIns="0">
            <a:spAutoFit/>
          </a:bodyPr>
          <a:lstStyle/>
          <a:p>
            <a:pPr algn="l"/>
            <a:r>
              <a:rPr lang="en-US" sz="700" b="0" i="0" u="none" strike="noStrike" baseline="0" dirty="0">
                <a:solidFill>
                  <a:schemeClr val="bg2">
                    <a:lumMod val="60000"/>
                    <a:lumOff val="40000"/>
                  </a:schemeClr>
                </a:solidFill>
                <a:latin typeface="+mn-lt"/>
              </a:rPr>
              <a:t>This document and the information therein are the property of Safran. They must not be copied or communicated to a third party without the prior written authorization of Safran</a:t>
            </a:r>
            <a:endParaRPr lang="fr-FR" sz="1600" dirty="0">
              <a:solidFill>
                <a:schemeClr val="bg2">
                  <a:lumMod val="60000"/>
                  <a:lumOff val="40000"/>
                </a:schemeClr>
              </a:solidFill>
              <a:latin typeface="+mn-lt"/>
            </a:endParaRPr>
          </a:p>
        </p:txBody>
      </p:sp>
      <p:sp>
        <p:nvSpPr>
          <p:cNvPr id="20" name="Espace réservé du numéro de diapositive 13">
            <a:extLst>
              <a:ext uri="{FF2B5EF4-FFF2-40B4-BE49-F238E27FC236}">
                <a16:creationId xmlns:a16="http://schemas.microsoft.com/office/drawing/2014/main" id="{CD93E076-75DB-4427-A260-9445BE8C8B75}"/>
              </a:ext>
            </a:extLst>
          </p:cNvPr>
          <p:cNvSpPr txBox="1">
            <a:spLocks/>
          </p:cNvSpPr>
          <p:nvPr userDrawn="1"/>
        </p:nvSpPr>
        <p:spPr>
          <a:xfrm>
            <a:off x="300010" y="4769393"/>
            <a:ext cx="19075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1" kern="1200">
                <a:solidFill>
                  <a:schemeClr val="tx2"/>
                </a:solidFill>
                <a:latin typeface="Segoe UI" panose="020B050204020402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85CA73-2D89-4D6A-A923-B574D1DA086D}" type="slidenum">
              <a:rPr lang="fr-FR" sz="800" smtClean="0">
                <a:solidFill>
                  <a:schemeClr val="bg2">
                    <a:lumMod val="60000"/>
                    <a:lumOff val="40000"/>
                  </a:schemeClr>
                </a:solidFill>
              </a:rPr>
              <a:pPr/>
              <a:t>‹N°›</a:t>
            </a:fld>
            <a:endParaRPr lang="fr-FR" sz="800" dirty="0">
              <a:solidFill>
                <a:schemeClr val="bg2">
                  <a:lumMod val="60000"/>
                  <a:lumOff val="40000"/>
                </a:schemeClr>
              </a:solidFill>
            </a:endParaRPr>
          </a:p>
        </p:txBody>
      </p:sp>
      <p:sp>
        <p:nvSpPr>
          <p:cNvPr id="3" name="Espace réservé du titre 2">
            <a:extLst>
              <a:ext uri="{FF2B5EF4-FFF2-40B4-BE49-F238E27FC236}">
                <a16:creationId xmlns:a16="http://schemas.microsoft.com/office/drawing/2014/main" id="{B9383F94-4300-4F00-9605-92CC0B158E2C}"/>
              </a:ext>
            </a:extLst>
          </p:cNvPr>
          <p:cNvSpPr>
            <a:spLocks noGrp="1"/>
          </p:cNvSpPr>
          <p:nvPr>
            <p:ph type="title"/>
          </p:nvPr>
        </p:nvSpPr>
        <p:spPr>
          <a:xfrm>
            <a:off x="182784" y="192338"/>
            <a:ext cx="8556653" cy="427037"/>
          </a:xfrm>
          <a:prstGeom prst="rect">
            <a:avLst/>
          </a:prstGeom>
        </p:spPr>
        <p:txBody>
          <a:bodyPr vert="horz" lIns="91440" tIns="45720" rIns="91440" bIns="45720" rtlCol="0" anchor="ctr">
            <a:normAutofit/>
          </a:bodyPr>
          <a:lstStyle/>
          <a:p>
            <a:r>
              <a:rPr lang="en-US" dirty="0"/>
              <a:t>Click here to add a title </a:t>
            </a:r>
            <a:endParaRPr lang="fr-FR" dirty="0"/>
          </a:p>
        </p:txBody>
      </p:sp>
      <p:grpSp>
        <p:nvGrpSpPr>
          <p:cNvPr id="15" name="Groupe 14">
            <a:extLst>
              <a:ext uri="{FF2B5EF4-FFF2-40B4-BE49-F238E27FC236}">
                <a16:creationId xmlns:a16="http://schemas.microsoft.com/office/drawing/2014/main" id="{494B105B-2A3D-43D1-8E22-F916C197C990}"/>
              </a:ext>
            </a:extLst>
          </p:cNvPr>
          <p:cNvGrpSpPr/>
          <p:nvPr userDrawn="1"/>
        </p:nvGrpSpPr>
        <p:grpSpPr>
          <a:xfrm>
            <a:off x="295226" y="664592"/>
            <a:ext cx="995611" cy="72008"/>
            <a:chOff x="479376" y="980728"/>
            <a:chExt cx="995611" cy="72008"/>
          </a:xfrm>
        </p:grpSpPr>
        <p:cxnSp>
          <p:nvCxnSpPr>
            <p:cNvPr id="21" name="Connecteur droit 20">
              <a:extLst>
                <a:ext uri="{FF2B5EF4-FFF2-40B4-BE49-F238E27FC236}">
                  <a16:creationId xmlns:a16="http://schemas.microsoft.com/office/drawing/2014/main" id="{7B4C35C0-4DF7-499F-A0E9-DE22F8DE2F62}"/>
                </a:ext>
              </a:extLst>
            </p:cNvPr>
            <p:cNvCxnSpPr>
              <a:cxnSpLocks/>
            </p:cNvCxnSpPr>
            <p:nvPr userDrawn="1"/>
          </p:nvCxnSpPr>
          <p:spPr>
            <a:xfrm>
              <a:off x="479376" y="1047118"/>
              <a:ext cx="995611" cy="0"/>
            </a:xfrm>
            <a:prstGeom prst="line">
              <a:avLst/>
            </a:prstGeom>
            <a:noFill/>
            <a:ln w="12700" cap="flat" cmpd="sng" algn="ctr">
              <a:solidFill>
                <a:srgbClr val="2C4E5A"/>
              </a:solidFill>
              <a:prstDash val="solid"/>
              <a:miter lim="800000"/>
            </a:ln>
            <a:effectLst/>
          </p:spPr>
        </p:cxnSp>
        <p:sp>
          <p:nvSpPr>
            <p:cNvPr id="22" name="Rectangle 21">
              <a:extLst>
                <a:ext uri="{FF2B5EF4-FFF2-40B4-BE49-F238E27FC236}">
                  <a16:creationId xmlns:a16="http://schemas.microsoft.com/office/drawing/2014/main" id="{CA032F39-BF54-4A07-A2E9-9CECCF93C9A6}"/>
                </a:ext>
              </a:extLst>
            </p:cNvPr>
            <p:cNvSpPr/>
            <p:nvPr userDrawn="1"/>
          </p:nvSpPr>
          <p:spPr>
            <a:xfrm>
              <a:off x="479376" y="980728"/>
              <a:ext cx="504056" cy="72008"/>
            </a:xfrm>
            <a:prstGeom prst="rect">
              <a:avLst/>
            </a:prstGeom>
            <a:gradFill>
              <a:gsLst>
                <a:gs pos="0">
                  <a:srgbClr val="15D0CB"/>
                </a:gs>
                <a:gs pos="100000">
                  <a:srgbClr val="2C4E5A"/>
                </a:gs>
              </a:gsLst>
              <a:lin ang="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Segoe UI"/>
                <a:ea typeface="+mn-ea"/>
                <a:cs typeface="+mn-cs"/>
              </a:endParaRPr>
            </a:p>
          </p:txBody>
        </p:sp>
      </p:grpSp>
      <p:sp>
        <p:nvSpPr>
          <p:cNvPr id="2" name="hc" descr="  "/>
          <p:cNvSpPr txBox="1"/>
          <p:nvPr userDrawn="1"/>
        </p:nvSpPr>
        <p:spPr>
          <a:xfrm>
            <a:off x="0" y="0"/>
            <a:ext cx="9144000" cy="223138"/>
          </a:xfrm>
          <a:prstGeom prst="rect">
            <a:avLst/>
          </a:prstGeom>
          <a:noFill/>
        </p:spPr>
        <p:txBody>
          <a:bodyPr vert="horz" rtlCol="0">
            <a:spAutoFit/>
          </a:bodyPr>
          <a:lstStyle/>
          <a:p>
            <a:pPr algn="ctr"/>
            <a:r>
              <a:rPr lang="fr-FR" sz="850" b="0" i="0" u="none" baseline="0">
                <a:solidFill>
                  <a:srgbClr val="000000"/>
                </a:solidFill>
                <a:latin typeface="Microsoft Sans Serif" panose="020B0604020202020204" pitchFamily="34" charset="0"/>
              </a:rPr>
              <a:t>  </a:t>
            </a:r>
          </a:p>
        </p:txBody>
      </p:sp>
      <p:sp>
        <p:nvSpPr>
          <p:cNvPr id="4" name="fc" descr="  "/>
          <p:cNvSpPr txBox="1"/>
          <p:nvPr userDrawn="1"/>
        </p:nvSpPr>
        <p:spPr>
          <a:xfrm>
            <a:off x="0" y="4825047"/>
            <a:ext cx="9144000" cy="223138"/>
          </a:xfrm>
          <a:prstGeom prst="rect">
            <a:avLst/>
          </a:prstGeom>
          <a:noFill/>
        </p:spPr>
        <p:txBody>
          <a:bodyPr vert="horz" rtlCol="0">
            <a:spAutoFit/>
          </a:bodyPr>
          <a:lstStyle/>
          <a:p>
            <a:pPr algn="ctr"/>
            <a:r>
              <a:rPr lang="fr-FR" sz="850" b="0" i="0" u="none" baseline="0">
                <a:solidFill>
                  <a:srgbClr val="000000"/>
                </a:solidFill>
                <a:latin typeface="Microsoft Sans Serif" panose="020B0604020202020204" pitchFamily="34" charset="0"/>
              </a:rPr>
              <a:t>  </a:t>
            </a:r>
          </a:p>
        </p:txBody>
      </p:sp>
      <p:sp>
        <p:nvSpPr>
          <p:cNvPr id="5" name="Espace réservé du pied de page 4">
            <a:extLst>
              <a:ext uri="{FF2B5EF4-FFF2-40B4-BE49-F238E27FC236}">
                <a16:creationId xmlns:a16="http://schemas.microsoft.com/office/drawing/2014/main" id="{733C5864-A815-9137-28E9-1104EAB284FF}"/>
              </a:ext>
            </a:extLst>
          </p:cNvPr>
          <p:cNvSpPr>
            <a:spLocks noGrp="1"/>
          </p:cNvSpPr>
          <p:nvPr>
            <p:ph type="ftr" sz="quarter" idx="3"/>
          </p:nvPr>
        </p:nvSpPr>
        <p:spPr>
          <a:xfrm>
            <a:off x="506983" y="4759334"/>
            <a:ext cx="6708203" cy="129416"/>
          </a:xfrm>
          <a:prstGeom prst="rect">
            <a:avLst/>
          </a:prstGeom>
        </p:spPr>
        <p:txBody>
          <a:bodyPr vert="horz" lIns="91440" tIns="45720" rIns="91440" bIns="45720" rtlCol="0" anchor="ctr"/>
          <a:lstStyle>
            <a:lvl1pPr algn="l">
              <a:defRPr sz="800">
                <a:solidFill>
                  <a:schemeClr val="bg2">
                    <a:lumMod val="60000"/>
                    <a:lumOff val="40000"/>
                  </a:schemeClr>
                </a:solidFill>
              </a:defRPr>
            </a:lvl1pPr>
          </a:lstStyle>
          <a:p>
            <a:r>
              <a:rPr lang="en-US"/>
              <a:t>Safran Reosc / The ESO 60th Anniversary</a:t>
            </a:r>
            <a:endParaRPr lang="fr-FR" dirty="0"/>
          </a:p>
        </p:txBody>
      </p:sp>
    </p:spTree>
    <p:extLst>
      <p:ext uri="{BB962C8B-B14F-4D97-AF65-F5344CB8AC3E}">
        <p14:creationId xmlns:p14="http://schemas.microsoft.com/office/powerpoint/2010/main" val="393878268"/>
      </p:ext>
    </p:extLst>
  </p:cSld>
  <p:clrMap bg1="lt1" tx1="dk1" bg2="lt2" tx2="dk2" accent1="accent1" accent2="accent2" accent3="accent3" accent4="accent4" accent5="accent5" accent6="accent6" hlink="hlink" folHlink="folHlink"/>
  <p:sldLayoutIdLst>
    <p:sldLayoutId id="2147483920" r:id="rId1"/>
    <p:sldLayoutId id="2147483910" r:id="rId2"/>
    <p:sldLayoutId id="2147483911" r:id="rId3"/>
    <p:sldLayoutId id="2147483912" r:id="rId4"/>
    <p:sldLayoutId id="2147483913" r:id="rId5"/>
    <p:sldLayoutId id="2147483914" r:id="rId6"/>
    <p:sldLayoutId id="2147483915" r:id="rId7"/>
    <p:sldLayoutId id="2147483926" r:id="rId8"/>
  </p:sldLayoutIdLst>
  <p:transition>
    <p:fade/>
  </p:transition>
  <p:hf sldNum="0" hdr="0" dt="0"/>
  <p:txStyles>
    <p:titleStyle>
      <a:lvl1pPr algn="l" defTabSz="915067" rtl="0" eaLnBrk="1" latinLnBrk="0" hangingPunct="1">
        <a:spcBef>
          <a:spcPct val="0"/>
        </a:spcBef>
        <a:buNone/>
        <a:defRPr sz="2200" b="0" i="0" kern="1200" cap="none" baseline="0">
          <a:solidFill>
            <a:schemeClr val="accent2"/>
          </a:solidFill>
          <a:latin typeface="+mj-lt"/>
          <a:ea typeface="+mj-ea"/>
          <a:cs typeface="Arial" pitchFamily="34" charset="0"/>
        </a:defRPr>
      </a:lvl1pPr>
    </p:titleStyle>
    <p:bodyStyle>
      <a:lvl1pPr marL="182698" indent="-182698" algn="l" defTabSz="915067" rtl="0" eaLnBrk="1" latinLnBrk="0" hangingPunct="1">
        <a:spcBef>
          <a:spcPts val="600"/>
        </a:spcBef>
        <a:buClr>
          <a:schemeClr val="accent1"/>
        </a:buClr>
        <a:buFont typeface="Wingdings" pitchFamily="2" charset="2"/>
        <a:buChar char="§"/>
        <a:defRPr sz="1400" i="0" kern="1200" baseline="0">
          <a:solidFill>
            <a:schemeClr val="bg1"/>
          </a:solidFill>
          <a:latin typeface="+mn-lt"/>
          <a:ea typeface="+mn-ea"/>
          <a:cs typeface="Arial" pitchFamily="34" charset="0"/>
        </a:defRPr>
      </a:lvl1pPr>
      <a:lvl2pPr marL="347914" indent="-163628" algn="l" defTabSz="915067" rtl="0" eaLnBrk="1" latinLnBrk="0" hangingPunct="1">
        <a:spcBef>
          <a:spcPts val="300"/>
        </a:spcBef>
        <a:buClr>
          <a:schemeClr val="bg2"/>
        </a:buClr>
        <a:buFont typeface="Wingdings" pitchFamily="2" charset="2"/>
        <a:buChar char="§"/>
        <a:defRPr sz="1199" i="0" kern="1200" baseline="0">
          <a:solidFill>
            <a:schemeClr val="bg1"/>
          </a:solidFill>
          <a:latin typeface="+mn-lt"/>
          <a:ea typeface="+mn-ea"/>
          <a:cs typeface="Arial" pitchFamily="34" charset="0"/>
        </a:defRPr>
      </a:lvl2pPr>
      <a:lvl3pPr marL="509954" indent="-166802" algn="l" defTabSz="915067" rtl="0" eaLnBrk="1" latinLnBrk="0" hangingPunct="1">
        <a:spcBef>
          <a:spcPts val="300"/>
        </a:spcBef>
        <a:buClr>
          <a:schemeClr val="bg2"/>
        </a:buClr>
        <a:buFont typeface="Wingdings" pitchFamily="2" charset="2"/>
        <a:buChar char="§"/>
        <a:defRPr sz="1100" i="0" kern="1200" baseline="0">
          <a:solidFill>
            <a:schemeClr val="bg1"/>
          </a:solidFill>
          <a:latin typeface="+mn-lt"/>
          <a:ea typeface="+mn-ea"/>
          <a:cs typeface="Arial" pitchFamily="34" charset="0"/>
        </a:defRPr>
      </a:lvl3pPr>
      <a:lvl4pPr marL="1601359" indent="-228764" algn="l" defTabSz="915067" rtl="0" eaLnBrk="1" latinLnBrk="0" hangingPunct="1">
        <a:spcBef>
          <a:spcPct val="20000"/>
        </a:spcBef>
        <a:buFont typeface="Wingdings" pitchFamily="2" charset="2"/>
        <a:buChar char="§"/>
        <a:defRPr sz="1199" i="0" kern="1200">
          <a:solidFill>
            <a:schemeClr val="bg1"/>
          </a:solidFill>
          <a:latin typeface="+mj-lt"/>
          <a:ea typeface="+mn-ea"/>
          <a:cs typeface="Arial" pitchFamily="34" charset="0"/>
        </a:defRPr>
      </a:lvl4pPr>
      <a:lvl5pPr marL="2058887" indent="-228764" algn="l" defTabSz="915067" rtl="0" eaLnBrk="1" latinLnBrk="0" hangingPunct="1">
        <a:spcBef>
          <a:spcPct val="20000"/>
        </a:spcBef>
        <a:buFont typeface="Wingdings" pitchFamily="2" charset="2"/>
        <a:buChar char="§"/>
        <a:defRPr sz="1199" i="0" kern="1200">
          <a:solidFill>
            <a:schemeClr val="bg1"/>
          </a:solidFill>
          <a:latin typeface="+mj-lt"/>
          <a:ea typeface="+mn-ea"/>
          <a:cs typeface="Arial" pitchFamily="34" charset="0"/>
        </a:defRPr>
      </a:lvl5pPr>
      <a:lvl6pPr marL="2516420" indent="-228764" algn="l" defTabSz="9150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3945" indent="-228764" algn="l" defTabSz="9150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31483" indent="-228764" algn="l" defTabSz="9150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9011" indent="-228764" algn="l" defTabSz="9150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5067" rtl="0" eaLnBrk="1" latinLnBrk="0" hangingPunct="1">
        <a:defRPr sz="1799" kern="1200">
          <a:solidFill>
            <a:schemeClr val="tx1"/>
          </a:solidFill>
          <a:latin typeface="+mn-lt"/>
          <a:ea typeface="+mn-ea"/>
          <a:cs typeface="+mn-cs"/>
        </a:defRPr>
      </a:lvl1pPr>
      <a:lvl2pPr marL="457529" algn="l" defTabSz="915067" rtl="0" eaLnBrk="1" latinLnBrk="0" hangingPunct="1">
        <a:defRPr sz="1799" kern="1200">
          <a:solidFill>
            <a:schemeClr val="tx1"/>
          </a:solidFill>
          <a:latin typeface="+mn-lt"/>
          <a:ea typeface="+mn-ea"/>
          <a:cs typeface="+mn-cs"/>
        </a:defRPr>
      </a:lvl2pPr>
      <a:lvl3pPr marL="915067" algn="l" defTabSz="915067" rtl="0" eaLnBrk="1" latinLnBrk="0" hangingPunct="1">
        <a:defRPr sz="1799" kern="1200">
          <a:solidFill>
            <a:schemeClr val="tx1"/>
          </a:solidFill>
          <a:latin typeface="+mn-lt"/>
          <a:ea typeface="+mn-ea"/>
          <a:cs typeface="+mn-cs"/>
        </a:defRPr>
      </a:lvl3pPr>
      <a:lvl4pPr marL="1372592" algn="l" defTabSz="915067" rtl="0" eaLnBrk="1" latinLnBrk="0" hangingPunct="1">
        <a:defRPr sz="1799" kern="1200">
          <a:solidFill>
            <a:schemeClr val="tx1"/>
          </a:solidFill>
          <a:latin typeface="+mn-lt"/>
          <a:ea typeface="+mn-ea"/>
          <a:cs typeface="+mn-cs"/>
        </a:defRPr>
      </a:lvl4pPr>
      <a:lvl5pPr marL="1830123" algn="l" defTabSz="915067" rtl="0" eaLnBrk="1" latinLnBrk="0" hangingPunct="1">
        <a:defRPr sz="1799" kern="1200">
          <a:solidFill>
            <a:schemeClr val="tx1"/>
          </a:solidFill>
          <a:latin typeface="+mn-lt"/>
          <a:ea typeface="+mn-ea"/>
          <a:cs typeface="+mn-cs"/>
        </a:defRPr>
      </a:lvl5pPr>
      <a:lvl6pPr marL="2287652" algn="l" defTabSz="915067" rtl="0" eaLnBrk="1" latinLnBrk="0" hangingPunct="1">
        <a:defRPr sz="1799" kern="1200">
          <a:solidFill>
            <a:schemeClr val="tx1"/>
          </a:solidFill>
          <a:latin typeface="+mn-lt"/>
          <a:ea typeface="+mn-ea"/>
          <a:cs typeface="+mn-cs"/>
        </a:defRPr>
      </a:lvl6pPr>
      <a:lvl7pPr marL="2745182" algn="l" defTabSz="915067" rtl="0" eaLnBrk="1" latinLnBrk="0" hangingPunct="1">
        <a:defRPr sz="1799" kern="1200">
          <a:solidFill>
            <a:schemeClr val="tx1"/>
          </a:solidFill>
          <a:latin typeface="+mn-lt"/>
          <a:ea typeface="+mn-ea"/>
          <a:cs typeface="+mn-cs"/>
        </a:defRPr>
      </a:lvl7pPr>
      <a:lvl8pPr marL="3202716" algn="l" defTabSz="915067" rtl="0" eaLnBrk="1" latinLnBrk="0" hangingPunct="1">
        <a:defRPr sz="1799" kern="1200">
          <a:solidFill>
            <a:schemeClr val="tx1"/>
          </a:solidFill>
          <a:latin typeface="+mn-lt"/>
          <a:ea typeface="+mn-ea"/>
          <a:cs typeface="+mn-cs"/>
        </a:defRPr>
      </a:lvl8pPr>
      <a:lvl9pPr marL="3660246" algn="l" defTabSz="915067"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981" userDrawn="1">
          <p15:clr>
            <a:srgbClr val="F26B43"/>
          </p15:clr>
        </p15:guide>
        <p15:guide id="2" pos="5579" userDrawn="1">
          <p15:clr>
            <a:srgbClr val="F26B43"/>
          </p15:clr>
        </p15:guide>
        <p15:guide id="3" pos="181">
          <p15:clr>
            <a:srgbClr val="F26B43"/>
          </p15:clr>
        </p15:guide>
        <p15:guide id="4" orient="horz" pos="195">
          <p15:clr>
            <a:srgbClr val="F26B43"/>
          </p15:clr>
        </p15:guide>
        <p15:guide id="5" orient="horz" pos="3852">
          <p15:clr>
            <a:srgbClr val="F26B43"/>
          </p15:clr>
        </p15:guide>
        <p15:guide id="6" orient="horz" pos="285">
          <p15:clr>
            <a:srgbClr val="F26B43"/>
          </p15:clr>
        </p15:guide>
        <p15:guide id="8" pos="7491">
          <p15:clr>
            <a:srgbClr val="F26B43"/>
          </p15:clr>
        </p15:guide>
        <p15:guide id="9" pos="7391">
          <p15:clr>
            <a:srgbClr val="F26B43"/>
          </p15:clr>
        </p15:guide>
        <p15:guide id="10" orient="horz" pos="464" userDrawn="1">
          <p15:clr>
            <a:srgbClr val="F26B43"/>
          </p15:clr>
        </p15:guide>
        <p15:guide id="11" orient="horz" pos="2913" userDrawn="1">
          <p15:clr>
            <a:srgbClr val="F26B43"/>
          </p15:clr>
        </p15:guide>
        <p15:guide id="1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64.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jpeg"/><Relationship Id="rId12"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3.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jpe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15.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jpeg"/><Relationship Id="rId14" Type="http://schemas.openxmlformats.org/officeDocument/2006/relationships/image" Target="../media/image28.png"/></Relationships>
</file>

<file path=ppt/slides/_rels/slide4.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12" Type="http://schemas.openxmlformats.org/officeDocument/2006/relationships/image" Target="../media/image39.jpeg"/><Relationship Id="rId2" Type="http://schemas.openxmlformats.org/officeDocument/2006/relationships/image" Target="../media/image29.jpeg"/><Relationship Id="rId1" Type="http://schemas.openxmlformats.org/officeDocument/2006/relationships/slideLayout" Target="../slideLayouts/slideLayout16.xml"/><Relationship Id="rId6" Type="http://schemas.openxmlformats.org/officeDocument/2006/relationships/image" Target="../media/image33.jpeg"/><Relationship Id="rId11" Type="http://schemas.openxmlformats.org/officeDocument/2006/relationships/image" Target="../media/image38.png"/><Relationship Id="rId5" Type="http://schemas.openxmlformats.org/officeDocument/2006/relationships/image" Target="../media/image32.jpeg"/><Relationship Id="rId10" Type="http://schemas.openxmlformats.org/officeDocument/2006/relationships/image" Target="../media/image37.png"/><Relationship Id="rId4" Type="http://schemas.openxmlformats.org/officeDocument/2006/relationships/image" Target="../media/image31.jpeg"/><Relationship Id="rId9" Type="http://schemas.openxmlformats.org/officeDocument/2006/relationships/image" Target="../media/image36.jpeg"/></Relationships>
</file>

<file path=ppt/slides/_rels/slide5.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40.jpeg"/><Relationship Id="rId1" Type="http://schemas.openxmlformats.org/officeDocument/2006/relationships/slideLayout" Target="../slideLayouts/slideLayout8.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6.xml.rels><?xml version="1.0" encoding="UTF-8" standalone="yes"?>
<Relationships xmlns="http://schemas.openxmlformats.org/package/2006/relationships"><Relationship Id="rId8" Type="http://schemas.openxmlformats.org/officeDocument/2006/relationships/image" Target="../media/image53.jpg"/><Relationship Id="rId3" Type="http://schemas.openxmlformats.org/officeDocument/2006/relationships/image" Target="../media/image48.jpeg"/><Relationship Id="rId7" Type="http://schemas.openxmlformats.org/officeDocument/2006/relationships/image" Target="../media/image52.jpg"/><Relationship Id="rId2" Type="http://schemas.openxmlformats.org/officeDocument/2006/relationships/image" Target="../media/image47.png"/><Relationship Id="rId1" Type="http://schemas.openxmlformats.org/officeDocument/2006/relationships/slideLayout" Target="../slideLayouts/slideLayout8.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 Id="rId9" Type="http://schemas.openxmlformats.org/officeDocument/2006/relationships/image" Target="../media/image54.jpg"/></Relationships>
</file>

<file path=ppt/slides/_rels/slide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emf"/><Relationship Id="rId1" Type="http://schemas.openxmlformats.org/officeDocument/2006/relationships/slideLayout" Target="../slideLayouts/slideLayout8.xml"/><Relationship Id="rId4" Type="http://schemas.openxmlformats.org/officeDocument/2006/relationships/image" Target="../media/image57.jpeg"/></Relationships>
</file>

<file path=ppt/slides/_rels/slide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8.xml"/><Relationship Id="rId5" Type="http://schemas.openxmlformats.org/officeDocument/2006/relationships/image" Target="../media/image63.jpeg"/><Relationship Id="rId4" Type="http://schemas.openxmlformats.org/officeDocument/2006/relationships/image" Target="../media/image6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BB7C9F4-C629-43E8-8D54-85B10A7B397A}"/>
              </a:ext>
            </a:extLst>
          </p:cNvPr>
          <p:cNvSpPr>
            <a:spLocks noGrp="1"/>
          </p:cNvSpPr>
          <p:nvPr>
            <p:ph type="body" sz="quarter" idx="10"/>
          </p:nvPr>
        </p:nvSpPr>
        <p:spPr>
          <a:xfrm>
            <a:off x="285750" y="1629425"/>
            <a:ext cx="3056172" cy="1113590"/>
          </a:xfrm>
        </p:spPr>
        <p:txBody>
          <a:bodyPr/>
          <a:lstStyle/>
          <a:p>
            <a:pPr>
              <a:tabLst>
                <a:tab pos="1438275" algn="l"/>
              </a:tabLst>
            </a:pPr>
            <a:r>
              <a:rPr lang="da-DK" dirty="0" smtClean="0"/>
              <a:t>The 60th ESO </a:t>
            </a:r>
            <a:r>
              <a:rPr lang="da-DK" dirty="0"/>
              <a:t>Anniversary</a:t>
            </a:r>
          </a:p>
          <a:p>
            <a:pPr>
              <a:tabLst>
                <a:tab pos="1438275" algn="l"/>
              </a:tabLst>
            </a:pPr>
            <a:endParaRPr lang="da-DK" dirty="0"/>
          </a:p>
          <a:p>
            <a:pPr>
              <a:tabLst>
                <a:tab pos="1438275" algn="l"/>
              </a:tabLst>
            </a:pPr>
            <a:r>
              <a:rPr lang="da-DK" dirty="0"/>
              <a:t>Safran Reosc Mirrors</a:t>
            </a:r>
          </a:p>
        </p:txBody>
      </p:sp>
      <p:sp>
        <p:nvSpPr>
          <p:cNvPr id="5" name="Espace réservé du texte 7">
            <a:extLst>
              <a:ext uri="{FF2B5EF4-FFF2-40B4-BE49-F238E27FC236}">
                <a16:creationId xmlns:a16="http://schemas.microsoft.com/office/drawing/2014/main" id="{666005F6-9493-49AA-B414-E09E440918D2}"/>
              </a:ext>
            </a:extLst>
          </p:cNvPr>
          <p:cNvSpPr txBox="1">
            <a:spLocks/>
          </p:cNvSpPr>
          <p:nvPr/>
        </p:nvSpPr>
        <p:spPr>
          <a:xfrm>
            <a:off x="285750" y="3517875"/>
            <a:ext cx="3056172" cy="249299"/>
          </a:xfrm>
          <a:prstGeom prst="rect">
            <a:avLst/>
          </a:prstGeom>
        </p:spPr>
        <p:txBody>
          <a:bodyPr wrap="square" lIns="0" tIns="0" rIns="0" bIns="0" anchor="t" anchorCtr="0">
            <a:spAutoFit/>
          </a:bodyPr>
          <a:lstStyle>
            <a:lvl1pPr marL="0" indent="0" algn="ctr" defTabSz="915067" rtl="0" eaLnBrk="1" latinLnBrk="0" hangingPunct="1">
              <a:lnSpc>
                <a:spcPct val="90000"/>
              </a:lnSpc>
              <a:spcBef>
                <a:spcPts val="0"/>
              </a:spcBef>
              <a:buClr>
                <a:schemeClr val="accent1"/>
              </a:buClr>
              <a:buFont typeface="Wingdings" pitchFamily="2" charset="2"/>
              <a:buNone/>
              <a:defRPr sz="1600" b="0" i="0" kern="1200" spc="-50" baseline="0">
                <a:solidFill>
                  <a:schemeClr val="bg1"/>
                </a:solidFill>
                <a:latin typeface="+mn-lt"/>
                <a:ea typeface="+mn-ea"/>
                <a:cs typeface="Arial" pitchFamily="34" charset="0"/>
              </a:defRPr>
            </a:lvl1pPr>
            <a:lvl2pPr marL="184286" indent="0" algn="l" defTabSz="915067" rtl="0" eaLnBrk="1" latinLnBrk="0" hangingPunct="1">
              <a:spcBef>
                <a:spcPts val="300"/>
              </a:spcBef>
              <a:buClr>
                <a:schemeClr val="bg2"/>
              </a:buClr>
              <a:buFont typeface="Wingdings" pitchFamily="2" charset="2"/>
              <a:buNone/>
              <a:defRPr sz="1199" i="0" kern="1200" baseline="0">
                <a:solidFill>
                  <a:schemeClr val="bg1"/>
                </a:solidFill>
                <a:latin typeface="+mn-lt"/>
                <a:ea typeface="+mn-ea"/>
                <a:cs typeface="Arial" pitchFamily="34" charset="0"/>
              </a:defRPr>
            </a:lvl2pPr>
            <a:lvl3pPr marL="343152" indent="0" algn="l" defTabSz="915067" rtl="0" eaLnBrk="1" latinLnBrk="0" hangingPunct="1">
              <a:spcBef>
                <a:spcPts val="300"/>
              </a:spcBef>
              <a:buClr>
                <a:schemeClr val="bg2"/>
              </a:buClr>
              <a:buFont typeface="Wingdings" pitchFamily="2" charset="2"/>
              <a:buNone/>
              <a:defRPr sz="1100" i="0" kern="1200" baseline="0">
                <a:solidFill>
                  <a:schemeClr val="bg1"/>
                </a:solidFill>
                <a:latin typeface="+mn-lt"/>
                <a:ea typeface="+mn-ea"/>
                <a:cs typeface="Arial" pitchFamily="34" charset="0"/>
              </a:defRPr>
            </a:lvl3pPr>
            <a:lvl4pPr marL="1372595" indent="0" algn="l" defTabSz="915067" rtl="0" eaLnBrk="1" latinLnBrk="0" hangingPunct="1">
              <a:spcBef>
                <a:spcPct val="20000"/>
              </a:spcBef>
              <a:buFont typeface="Wingdings" pitchFamily="2" charset="2"/>
              <a:buNone/>
              <a:defRPr sz="1199" i="0" kern="1200">
                <a:solidFill>
                  <a:schemeClr val="bg1"/>
                </a:solidFill>
                <a:latin typeface="+mn-lt"/>
                <a:ea typeface="+mn-ea"/>
                <a:cs typeface="Arial" pitchFamily="34" charset="0"/>
              </a:defRPr>
            </a:lvl4pPr>
            <a:lvl5pPr marL="1830123" indent="0" algn="l" defTabSz="915067" rtl="0" eaLnBrk="1" latinLnBrk="0" hangingPunct="1">
              <a:spcBef>
                <a:spcPct val="20000"/>
              </a:spcBef>
              <a:buFont typeface="Wingdings" pitchFamily="2" charset="2"/>
              <a:buNone/>
              <a:defRPr sz="1199" i="0" kern="1200">
                <a:solidFill>
                  <a:schemeClr val="bg1"/>
                </a:solidFill>
                <a:latin typeface="+mn-lt"/>
                <a:ea typeface="+mn-ea"/>
                <a:cs typeface="Arial" pitchFamily="34" charset="0"/>
              </a:defRPr>
            </a:lvl5pPr>
            <a:lvl6pPr marL="2516420" indent="-228764" algn="l" defTabSz="9150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3945" indent="-228764" algn="l" defTabSz="9150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31483" indent="-228764" algn="l" defTabSz="9150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9011" indent="-228764" algn="l" defTabSz="9150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800" dirty="0"/>
              <a:t>03/11/2022</a:t>
            </a:r>
          </a:p>
        </p:txBody>
      </p:sp>
      <p:sp>
        <p:nvSpPr>
          <p:cNvPr id="4" name="Rectangle 3"/>
          <p:cNvSpPr/>
          <p:nvPr/>
        </p:nvSpPr>
        <p:spPr>
          <a:xfrm>
            <a:off x="1062987" y="334537"/>
            <a:ext cx="1501698" cy="200722"/>
          </a:xfrm>
          <a:prstGeom prst="rect">
            <a:avLst/>
          </a:prstGeom>
          <a:solidFill>
            <a:srgbClr val="1E3C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t>Safran </a:t>
            </a:r>
            <a:r>
              <a:rPr lang="fr-FR" sz="1000" b="1" dirty="0" err="1"/>
              <a:t>Reosc</a:t>
            </a:r>
            <a:endParaRPr lang="fr-FR" sz="1000" b="1" dirty="0"/>
          </a:p>
        </p:txBody>
      </p:sp>
      <p:pic>
        <p:nvPicPr>
          <p:cNvPr id="8" name="Espace réservé pour une image  7"/>
          <p:cNvPicPr>
            <a:picLocks noGrp="1" noChangeAspect="1"/>
          </p:cNvPicPr>
          <p:nvPr>
            <p:ph type="pic" sz="quarter" idx="22"/>
          </p:nvPr>
        </p:nvPicPr>
        <p:blipFill>
          <a:blip r:embed="rId2" cstate="screen">
            <a:extLst>
              <a:ext uri="{28A0092B-C50C-407E-A947-70E740481C1C}">
                <a14:useLocalDpi xmlns:a14="http://schemas.microsoft.com/office/drawing/2010/main"/>
              </a:ext>
            </a:extLst>
          </a:blip>
          <a:srcRect/>
          <a:stretch>
            <a:fillRect/>
          </a:stretch>
        </p:blipFill>
        <p:spPr>
          <a:xfrm>
            <a:off x="3627438" y="0"/>
            <a:ext cx="5516562" cy="5145088"/>
          </a:xfrm>
        </p:spPr>
      </p:pic>
    </p:spTree>
    <p:extLst>
      <p:ext uri="{BB962C8B-B14F-4D97-AF65-F5344CB8AC3E}">
        <p14:creationId xmlns:p14="http://schemas.microsoft.com/office/powerpoint/2010/main" val="32491561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3"/>
          </p:nvPr>
        </p:nvSpPr>
        <p:spPr/>
        <p:txBody>
          <a:bodyPr/>
          <a:lstStyle/>
          <a:p>
            <a:r>
              <a:rPr lang="en-US"/>
              <a:t>Safran Reosc / The ESO 60th Anniversary</a:t>
            </a:r>
            <a:endParaRPr lang="fr-FR" dirty="0"/>
          </a:p>
        </p:txBody>
      </p:sp>
      <p:sp>
        <p:nvSpPr>
          <p:cNvPr id="10" name="Espace réservé du contenu 2"/>
          <p:cNvSpPr txBox="1">
            <a:spLocks/>
          </p:cNvSpPr>
          <p:nvPr/>
        </p:nvSpPr>
        <p:spPr>
          <a:xfrm>
            <a:off x="1456001" y="802437"/>
            <a:ext cx="1574843" cy="1755980"/>
          </a:xfrm>
          <a:prstGeom prst="round2DiagRect">
            <a:avLst/>
          </a:prstGeom>
          <a:solidFill>
            <a:schemeClr val="accent1"/>
          </a:solidFill>
          <a:ln w="9525" cap="flat" cmpd="sng" algn="ctr">
            <a:noFill/>
            <a:prstDash val="solid"/>
          </a:ln>
          <a:effectLst/>
        </p:spPr>
        <p:style>
          <a:lnRef idx="1">
            <a:schemeClr val="accent1"/>
          </a:lnRef>
          <a:fillRef idx="3">
            <a:schemeClr val="accent1"/>
          </a:fillRef>
          <a:effectRef idx="2">
            <a:schemeClr val="accent1"/>
          </a:effectRef>
          <a:fontRef idx="minor">
            <a:schemeClr val="lt1"/>
          </a:fontRef>
        </p:style>
        <p:txBody>
          <a:bodyPr lIns="79010" tIns="39489" rIns="79010" bIns="39489" anchor="ctr"/>
          <a:lstStyle>
            <a:lvl1pPr marL="182698" indent="-182698" algn="l" defTabSz="915067" rtl="0" eaLnBrk="1" latinLnBrk="0" hangingPunct="1">
              <a:spcBef>
                <a:spcPts val="600"/>
              </a:spcBef>
              <a:buClr>
                <a:schemeClr val="accent1"/>
              </a:buClr>
              <a:buFont typeface="Wingdings" pitchFamily="2" charset="2"/>
              <a:buChar char="§"/>
              <a:defRPr sz="1400" i="0" kern="1200" baseline="0">
                <a:solidFill>
                  <a:schemeClr val="lt1"/>
                </a:solidFill>
                <a:latin typeface="+mn-lt"/>
                <a:ea typeface="+mn-ea"/>
                <a:cs typeface="+mn-cs"/>
              </a:defRPr>
            </a:lvl1pPr>
            <a:lvl2pPr marL="347914" indent="-163628" algn="l" defTabSz="915067" rtl="0" eaLnBrk="1" latinLnBrk="0" hangingPunct="1">
              <a:spcBef>
                <a:spcPts val="300"/>
              </a:spcBef>
              <a:buClr>
                <a:schemeClr val="bg2"/>
              </a:buClr>
              <a:buFont typeface="Wingdings" pitchFamily="2" charset="2"/>
              <a:buChar char="§"/>
              <a:defRPr sz="1199" i="0" kern="1200" baseline="0">
                <a:solidFill>
                  <a:schemeClr val="lt1"/>
                </a:solidFill>
                <a:latin typeface="+mn-lt"/>
                <a:ea typeface="+mn-ea"/>
                <a:cs typeface="+mn-cs"/>
              </a:defRPr>
            </a:lvl2pPr>
            <a:lvl3pPr marL="509954" indent="-166802" algn="l" defTabSz="915067" rtl="0" eaLnBrk="1" latinLnBrk="0" hangingPunct="1">
              <a:spcBef>
                <a:spcPts val="300"/>
              </a:spcBef>
              <a:buClr>
                <a:schemeClr val="bg2"/>
              </a:buClr>
              <a:buFont typeface="Wingdings" pitchFamily="2" charset="2"/>
              <a:buChar char="§"/>
              <a:defRPr sz="1100" i="0" kern="1200" baseline="0">
                <a:solidFill>
                  <a:schemeClr val="lt1"/>
                </a:solidFill>
                <a:latin typeface="+mn-lt"/>
                <a:ea typeface="+mn-ea"/>
                <a:cs typeface="+mn-cs"/>
              </a:defRPr>
            </a:lvl3pPr>
            <a:lvl4pPr marL="1601359" indent="-228764" algn="l" defTabSz="915067" rtl="0" eaLnBrk="1" latinLnBrk="0" hangingPunct="1">
              <a:spcBef>
                <a:spcPct val="20000"/>
              </a:spcBef>
              <a:buFont typeface="Wingdings" pitchFamily="2" charset="2"/>
              <a:buChar char="§"/>
              <a:defRPr sz="1199" i="0" kern="1200">
                <a:solidFill>
                  <a:schemeClr val="lt1"/>
                </a:solidFill>
                <a:latin typeface="+mn-lt"/>
                <a:ea typeface="+mn-ea"/>
                <a:cs typeface="+mn-cs"/>
              </a:defRPr>
            </a:lvl4pPr>
            <a:lvl5pPr marL="2058887" indent="-228764" algn="l" defTabSz="915067" rtl="0" eaLnBrk="1" latinLnBrk="0" hangingPunct="1">
              <a:spcBef>
                <a:spcPct val="20000"/>
              </a:spcBef>
              <a:buFont typeface="Wingdings" pitchFamily="2" charset="2"/>
              <a:buChar char="§"/>
              <a:defRPr sz="1199" i="0" kern="1200">
                <a:solidFill>
                  <a:schemeClr val="lt1"/>
                </a:solidFill>
                <a:latin typeface="+mn-lt"/>
                <a:ea typeface="+mn-ea"/>
                <a:cs typeface="+mn-cs"/>
              </a:defRPr>
            </a:lvl5pPr>
            <a:lvl6pPr marL="2516420" indent="-228764" algn="l" defTabSz="915067"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3945" indent="-228764" algn="l" defTabSz="915067"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31483" indent="-228764" algn="l" defTabSz="915067"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9011" indent="-228764" algn="l" defTabSz="915067"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spcBef>
                <a:spcPts val="0"/>
              </a:spcBef>
              <a:buNone/>
            </a:pPr>
            <a:r>
              <a:rPr lang="en-US" b="1" dirty="0">
                <a:solidFill>
                  <a:schemeClr val="bg1"/>
                </a:solidFill>
                <a:cs typeface="Calibri" panose="020F0502020204030204" pitchFamily="34" charset="0"/>
              </a:rPr>
              <a:t>A multi cross checked process</a:t>
            </a:r>
          </a:p>
        </p:txBody>
      </p:sp>
      <p:sp>
        <p:nvSpPr>
          <p:cNvPr id="11" name="Espace réservé du contenu 2"/>
          <p:cNvSpPr txBox="1">
            <a:spLocks/>
          </p:cNvSpPr>
          <p:nvPr/>
        </p:nvSpPr>
        <p:spPr>
          <a:xfrm>
            <a:off x="1447973" y="2786795"/>
            <a:ext cx="1582872" cy="1789477"/>
          </a:xfrm>
          <a:prstGeom prst="round2DiagRect">
            <a:avLst/>
          </a:prstGeom>
          <a:solidFill>
            <a:schemeClr val="accent1"/>
          </a:solidFill>
          <a:ln w="9525" cap="flat" cmpd="sng" algn="ctr">
            <a:noFill/>
            <a:prstDash val="solid"/>
          </a:ln>
          <a:effectLst/>
        </p:spPr>
        <p:style>
          <a:lnRef idx="1">
            <a:schemeClr val="accent1"/>
          </a:lnRef>
          <a:fillRef idx="3">
            <a:schemeClr val="accent1"/>
          </a:fillRef>
          <a:effectRef idx="2">
            <a:schemeClr val="accent1"/>
          </a:effectRef>
          <a:fontRef idx="minor">
            <a:schemeClr val="lt1"/>
          </a:fontRef>
        </p:style>
        <p:txBody>
          <a:bodyPr lIns="79010" tIns="39489" rIns="79010" bIns="39489" anchor="ctr"/>
          <a:lstStyle>
            <a:lvl1pPr marL="182698" indent="-182698" algn="l" defTabSz="915067" rtl="0" eaLnBrk="1" latinLnBrk="0" hangingPunct="1">
              <a:spcBef>
                <a:spcPts val="600"/>
              </a:spcBef>
              <a:buClr>
                <a:schemeClr val="accent1"/>
              </a:buClr>
              <a:buFont typeface="Wingdings" pitchFamily="2" charset="2"/>
              <a:buChar char="§"/>
              <a:defRPr sz="1400" i="0" kern="1200" baseline="0">
                <a:solidFill>
                  <a:schemeClr val="lt1"/>
                </a:solidFill>
                <a:latin typeface="+mn-lt"/>
                <a:ea typeface="+mn-ea"/>
                <a:cs typeface="+mn-cs"/>
              </a:defRPr>
            </a:lvl1pPr>
            <a:lvl2pPr marL="347914" indent="-163628" algn="l" defTabSz="915067" rtl="0" eaLnBrk="1" latinLnBrk="0" hangingPunct="1">
              <a:spcBef>
                <a:spcPts val="300"/>
              </a:spcBef>
              <a:buClr>
                <a:schemeClr val="bg2"/>
              </a:buClr>
              <a:buFont typeface="Wingdings" pitchFamily="2" charset="2"/>
              <a:buChar char="§"/>
              <a:defRPr sz="1199" i="0" kern="1200" baseline="0">
                <a:solidFill>
                  <a:schemeClr val="lt1"/>
                </a:solidFill>
                <a:latin typeface="+mn-lt"/>
                <a:ea typeface="+mn-ea"/>
                <a:cs typeface="+mn-cs"/>
              </a:defRPr>
            </a:lvl2pPr>
            <a:lvl3pPr marL="509954" indent="-166802" algn="l" defTabSz="915067" rtl="0" eaLnBrk="1" latinLnBrk="0" hangingPunct="1">
              <a:spcBef>
                <a:spcPts val="300"/>
              </a:spcBef>
              <a:buClr>
                <a:schemeClr val="bg2"/>
              </a:buClr>
              <a:buFont typeface="Wingdings" pitchFamily="2" charset="2"/>
              <a:buChar char="§"/>
              <a:defRPr sz="1100" i="0" kern="1200" baseline="0">
                <a:solidFill>
                  <a:schemeClr val="lt1"/>
                </a:solidFill>
                <a:latin typeface="+mn-lt"/>
                <a:ea typeface="+mn-ea"/>
                <a:cs typeface="+mn-cs"/>
              </a:defRPr>
            </a:lvl3pPr>
            <a:lvl4pPr marL="1601359" indent="-228764" algn="l" defTabSz="915067" rtl="0" eaLnBrk="1" latinLnBrk="0" hangingPunct="1">
              <a:spcBef>
                <a:spcPct val="20000"/>
              </a:spcBef>
              <a:buFont typeface="Wingdings" pitchFamily="2" charset="2"/>
              <a:buChar char="§"/>
              <a:defRPr sz="1199" i="0" kern="1200">
                <a:solidFill>
                  <a:schemeClr val="lt1"/>
                </a:solidFill>
                <a:latin typeface="+mn-lt"/>
                <a:ea typeface="+mn-ea"/>
                <a:cs typeface="+mn-cs"/>
              </a:defRPr>
            </a:lvl4pPr>
            <a:lvl5pPr marL="2058887" indent="-228764" algn="l" defTabSz="915067" rtl="0" eaLnBrk="1" latinLnBrk="0" hangingPunct="1">
              <a:spcBef>
                <a:spcPct val="20000"/>
              </a:spcBef>
              <a:buFont typeface="Wingdings" pitchFamily="2" charset="2"/>
              <a:buChar char="§"/>
              <a:defRPr sz="1199" i="0" kern="1200">
                <a:solidFill>
                  <a:schemeClr val="lt1"/>
                </a:solidFill>
                <a:latin typeface="+mn-lt"/>
                <a:ea typeface="+mn-ea"/>
                <a:cs typeface="+mn-cs"/>
              </a:defRPr>
            </a:lvl5pPr>
            <a:lvl6pPr marL="2516420" indent="-228764" algn="l" defTabSz="915067"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3945" indent="-228764" algn="l" defTabSz="915067"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31483" indent="-228764" algn="l" defTabSz="915067"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9011" indent="-228764" algn="l" defTabSz="915067"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spcBef>
                <a:spcPts val="0"/>
              </a:spcBef>
              <a:buNone/>
            </a:pPr>
            <a:r>
              <a:rPr lang="en-US" b="1" dirty="0" err="1">
                <a:solidFill>
                  <a:schemeClr val="bg1"/>
                </a:solidFill>
                <a:cs typeface="Calibri" panose="020F0502020204030204" pitchFamily="34" charset="0"/>
              </a:rPr>
              <a:t>Talissman</a:t>
            </a:r>
            <a:r>
              <a:rPr lang="en-US" b="1" dirty="0">
                <a:solidFill>
                  <a:schemeClr val="bg1"/>
                </a:solidFill>
                <a:cs typeface="Calibri" panose="020F0502020204030204" pitchFamily="34" charset="0"/>
              </a:rPr>
              <a:t> : A world first in interferometry</a:t>
            </a:r>
          </a:p>
        </p:txBody>
      </p:sp>
      <p:grpSp>
        <p:nvGrpSpPr>
          <p:cNvPr id="13" name="Groupe 12"/>
          <p:cNvGrpSpPr/>
          <p:nvPr/>
        </p:nvGrpSpPr>
        <p:grpSpPr>
          <a:xfrm>
            <a:off x="312155" y="1480438"/>
            <a:ext cx="810659" cy="2717936"/>
            <a:chOff x="7920317" y="843558"/>
            <a:chExt cx="1026289" cy="3500121"/>
          </a:xfrm>
        </p:grpSpPr>
        <p:sp>
          <p:nvSpPr>
            <p:cNvPr id="14" name="Flèche droite 13"/>
            <p:cNvSpPr/>
            <p:nvPr/>
          </p:nvSpPr>
          <p:spPr>
            <a:xfrm rot="5400000">
              <a:off x="8348074" y="1185436"/>
              <a:ext cx="173462" cy="16956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a:p>
          </p:txBody>
        </p:sp>
        <p:sp>
          <p:nvSpPr>
            <p:cNvPr id="15" name="Flèche droite 14"/>
            <p:cNvSpPr/>
            <p:nvPr/>
          </p:nvSpPr>
          <p:spPr>
            <a:xfrm rot="5400000">
              <a:off x="8347099" y="2265737"/>
              <a:ext cx="170854" cy="16956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a:p>
          </p:txBody>
        </p:sp>
        <p:sp>
          <p:nvSpPr>
            <p:cNvPr id="16" name="Rectangle 15"/>
            <p:cNvSpPr/>
            <p:nvPr/>
          </p:nvSpPr>
          <p:spPr>
            <a:xfrm>
              <a:off x="7928032" y="1353045"/>
              <a:ext cx="1018484" cy="380911"/>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00" dirty="0" err="1">
                  <a:solidFill>
                    <a:schemeClr val="bg1"/>
                  </a:solidFill>
                </a:rPr>
                <a:t>Polishing</a:t>
              </a:r>
              <a:endParaRPr lang="fr-FR" sz="1000" dirty="0">
                <a:solidFill>
                  <a:schemeClr val="bg1"/>
                </a:solidFill>
              </a:endParaRPr>
            </a:p>
          </p:txBody>
        </p:sp>
        <p:sp>
          <p:nvSpPr>
            <p:cNvPr id="17" name="Flèche droite 16"/>
            <p:cNvSpPr/>
            <p:nvPr/>
          </p:nvSpPr>
          <p:spPr>
            <a:xfrm rot="5400000">
              <a:off x="8344562" y="2775712"/>
              <a:ext cx="170854" cy="16956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a:p>
          </p:txBody>
        </p:sp>
        <p:sp>
          <p:nvSpPr>
            <p:cNvPr id="18" name="Flèche droite 17"/>
            <p:cNvSpPr/>
            <p:nvPr/>
          </p:nvSpPr>
          <p:spPr>
            <a:xfrm rot="5400000">
              <a:off x="8344562" y="3285685"/>
              <a:ext cx="170854" cy="16956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a:p>
          </p:txBody>
        </p:sp>
        <p:sp>
          <p:nvSpPr>
            <p:cNvPr id="19" name="Rectangle 18"/>
            <p:cNvSpPr/>
            <p:nvPr/>
          </p:nvSpPr>
          <p:spPr>
            <a:xfrm>
              <a:off x="7925753" y="2435945"/>
              <a:ext cx="1018484" cy="380911"/>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00" dirty="0" err="1">
                  <a:solidFill>
                    <a:schemeClr val="bg1"/>
                  </a:solidFill>
                </a:rPr>
                <a:t>Cutting</a:t>
              </a:r>
              <a:endParaRPr lang="fr-FR" sz="1000" dirty="0">
                <a:solidFill>
                  <a:schemeClr val="bg1"/>
                </a:solidFill>
              </a:endParaRPr>
            </a:p>
          </p:txBody>
        </p:sp>
        <p:sp>
          <p:nvSpPr>
            <p:cNvPr id="20" name="Rectangle 19"/>
            <p:cNvSpPr/>
            <p:nvPr/>
          </p:nvSpPr>
          <p:spPr>
            <a:xfrm>
              <a:off x="7925655" y="2945070"/>
              <a:ext cx="1018484" cy="3809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err="1">
                  <a:solidFill>
                    <a:schemeClr val="bg1"/>
                  </a:solidFill>
                </a:rPr>
                <a:t>Integration</a:t>
              </a:r>
              <a:endParaRPr lang="fr-FR" sz="1000" dirty="0">
                <a:solidFill>
                  <a:schemeClr val="bg1"/>
                </a:solidFill>
              </a:endParaRPr>
            </a:p>
          </p:txBody>
        </p:sp>
        <p:sp>
          <p:nvSpPr>
            <p:cNvPr id="21" name="Rectangle 20"/>
            <p:cNvSpPr/>
            <p:nvPr/>
          </p:nvSpPr>
          <p:spPr>
            <a:xfrm>
              <a:off x="7928122" y="843558"/>
              <a:ext cx="1018484" cy="380911"/>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00" dirty="0">
                  <a:solidFill>
                    <a:schemeClr val="bg1"/>
                  </a:solidFill>
                </a:rPr>
                <a:t>Pad </a:t>
              </a:r>
              <a:r>
                <a:rPr lang="fr-FR" sz="1000" dirty="0" err="1">
                  <a:solidFill>
                    <a:schemeClr val="bg1"/>
                  </a:solidFill>
                </a:rPr>
                <a:t>gluing</a:t>
              </a:r>
              <a:endParaRPr lang="fr-FR" sz="1000" dirty="0">
                <a:solidFill>
                  <a:schemeClr val="bg1"/>
                </a:solidFill>
              </a:endParaRPr>
            </a:p>
          </p:txBody>
        </p:sp>
        <p:sp>
          <p:nvSpPr>
            <p:cNvPr id="22" name="Rectangle 21"/>
            <p:cNvSpPr/>
            <p:nvPr/>
          </p:nvSpPr>
          <p:spPr>
            <a:xfrm>
              <a:off x="7920317" y="3962768"/>
              <a:ext cx="1018484" cy="380911"/>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00" dirty="0" err="1">
                  <a:solidFill>
                    <a:schemeClr val="bg1"/>
                  </a:solidFill>
                </a:rPr>
                <a:t>Metrology</a:t>
              </a:r>
              <a:endParaRPr lang="fr-FR" sz="1000" dirty="0">
                <a:solidFill>
                  <a:schemeClr val="bg1"/>
                </a:solidFill>
              </a:endParaRPr>
            </a:p>
          </p:txBody>
        </p:sp>
        <p:sp>
          <p:nvSpPr>
            <p:cNvPr id="23" name="Flèche droite 22"/>
            <p:cNvSpPr/>
            <p:nvPr/>
          </p:nvSpPr>
          <p:spPr>
            <a:xfrm rot="16200000">
              <a:off x="8240458" y="3815005"/>
              <a:ext cx="125965" cy="16956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a:p>
          </p:txBody>
        </p:sp>
        <p:sp>
          <p:nvSpPr>
            <p:cNvPr id="24" name="Rectangle 23"/>
            <p:cNvSpPr/>
            <p:nvPr/>
          </p:nvSpPr>
          <p:spPr>
            <a:xfrm>
              <a:off x="7920747" y="3455892"/>
              <a:ext cx="1018484" cy="380911"/>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00" dirty="0" err="1">
                  <a:solidFill>
                    <a:schemeClr val="bg1"/>
                  </a:solidFill>
                </a:rPr>
                <a:t>Finishing</a:t>
              </a:r>
              <a:endParaRPr lang="fr-FR" sz="1000" dirty="0">
                <a:solidFill>
                  <a:schemeClr val="bg1"/>
                </a:solidFill>
              </a:endParaRPr>
            </a:p>
          </p:txBody>
        </p:sp>
        <p:sp>
          <p:nvSpPr>
            <p:cNvPr id="25" name="Rectangle 24"/>
            <p:cNvSpPr/>
            <p:nvPr/>
          </p:nvSpPr>
          <p:spPr>
            <a:xfrm>
              <a:off x="7928122" y="1893991"/>
              <a:ext cx="1018484" cy="380911"/>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00" dirty="0" err="1">
                  <a:solidFill>
                    <a:schemeClr val="bg1"/>
                  </a:solidFill>
                </a:rPr>
                <a:t>Metrology</a:t>
              </a:r>
              <a:endParaRPr lang="fr-FR" sz="1000" dirty="0">
                <a:solidFill>
                  <a:schemeClr val="bg1"/>
                </a:solidFill>
              </a:endParaRPr>
            </a:p>
          </p:txBody>
        </p:sp>
        <p:sp>
          <p:nvSpPr>
            <p:cNvPr id="26" name="Flèche droite 25"/>
            <p:cNvSpPr/>
            <p:nvPr/>
          </p:nvSpPr>
          <p:spPr>
            <a:xfrm rot="5400000">
              <a:off x="8493416" y="3815007"/>
              <a:ext cx="125965" cy="16956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a:p>
          </p:txBody>
        </p:sp>
        <p:sp>
          <p:nvSpPr>
            <p:cNvPr id="27" name="Flèche droite 26"/>
            <p:cNvSpPr/>
            <p:nvPr/>
          </p:nvSpPr>
          <p:spPr>
            <a:xfrm rot="16200000">
              <a:off x="8219514" y="1725283"/>
              <a:ext cx="167854" cy="16956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a:p>
          </p:txBody>
        </p:sp>
        <p:sp>
          <p:nvSpPr>
            <p:cNvPr id="28" name="Flèche droite 27"/>
            <p:cNvSpPr/>
            <p:nvPr/>
          </p:nvSpPr>
          <p:spPr>
            <a:xfrm rot="5400000">
              <a:off x="8472471" y="1725287"/>
              <a:ext cx="167856" cy="16956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a:p>
          </p:txBody>
        </p:sp>
      </p:gr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6817" y="2652906"/>
            <a:ext cx="4105802" cy="2284096"/>
          </a:xfrm>
          <a:prstGeom prst="rect">
            <a:avLst/>
          </a:prstGeom>
        </p:spPr>
      </p:pic>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2479" y="539243"/>
            <a:ext cx="5627549" cy="2424081"/>
          </a:xfrm>
          <a:prstGeom prst="rect">
            <a:avLst/>
          </a:prstGeom>
        </p:spPr>
      </p:pic>
      <p:sp>
        <p:nvSpPr>
          <p:cNvPr id="3" name="Titre 2"/>
          <p:cNvSpPr>
            <a:spLocks noGrp="1"/>
          </p:cNvSpPr>
          <p:nvPr>
            <p:ph type="title"/>
          </p:nvPr>
        </p:nvSpPr>
        <p:spPr/>
        <p:txBody>
          <a:bodyPr/>
          <a:lstStyle/>
          <a:p>
            <a:r>
              <a:rPr lang="en-US" dirty="0"/>
              <a:t>Telescope-sized metrology</a:t>
            </a:r>
            <a:endParaRPr lang="fr-FR" dirty="0"/>
          </a:p>
        </p:txBody>
      </p:sp>
    </p:spTree>
    <p:extLst>
      <p:ext uri="{BB962C8B-B14F-4D97-AF65-F5344CB8AC3E}">
        <p14:creationId xmlns:p14="http://schemas.microsoft.com/office/powerpoint/2010/main" val="74209974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287338" y="1017588"/>
            <a:ext cx="5228559" cy="3397096"/>
          </a:xfrm>
        </p:spPr>
        <p:txBody>
          <a:bodyPr/>
          <a:lstStyle/>
          <a:p>
            <a:r>
              <a:rPr lang="en-US" sz="1400" dirty="0"/>
              <a:t>Thanks to ESO for the trust placed in Safran </a:t>
            </a:r>
            <a:r>
              <a:rPr lang="en-US" sz="1400" dirty="0" err="1"/>
              <a:t>Reosc</a:t>
            </a:r>
            <a:r>
              <a:rPr lang="en-US" sz="1400" dirty="0"/>
              <a:t> over the years</a:t>
            </a:r>
            <a:r>
              <a:rPr lang="en-US" sz="1400" dirty="0" smtClean="0"/>
              <a:t>.</a:t>
            </a:r>
          </a:p>
          <a:p>
            <a:pPr lvl="1"/>
            <a:endParaRPr lang="en-US" sz="1200" dirty="0" smtClean="0"/>
          </a:p>
          <a:p>
            <a:r>
              <a:rPr lang="en-US" sz="1400" dirty="0" smtClean="0"/>
              <a:t>These </a:t>
            </a:r>
            <a:r>
              <a:rPr lang="en-US" sz="1400" dirty="0"/>
              <a:t>technological and industrial firsts push us to provide technologies beyond the state of the art.</a:t>
            </a:r>
          </a:p>
          <a:p>
            <a:pPr lvl="1"/>
            <a:endParaRPr lang="en-US" sz="1200" dirty="0" smtClean="0"/>
          </a:p>
          <a:p>
            <a:r>
              <a:rPr lang="en-US" sz="1400" dirty="0" smtClean="0"/>
              <a:t>In </a:t>
            </a:r>
            <a:r>
              <a:rPr lang="en-US" sz="1400" dirty="0"/>
              <a:t>this regard, with ELT we face a complexity never reached and largely underestimated for all the optics</a:t>
            </a:r>
            <a:r>
              <a:rPr lang="en-US" sz="1400" dirty="0" smtClean="0"/>
              <a:t>.</a:t>
            </a:r>
          </a:p>
          <a:p>
            <a:pPr lvl="1"/>
            <a:endParaRPr lang="en-US" sz="1200" dirty="0" smtClean="0"/>
          </a:p>
          <a:p>
            <a:r>
              <a:rPr lang="en-US" sz="1400" dirty="0" smtClean="0"/>
              <a:t>The </a:t>
            </a:r>
            <a:r>
              <a:rPr lang="en-US" sz="1400" dirty="0"/>
              <a:t>challenges we are facing are different from those we had in mind at the start of the </a:t>
            </a:r>
            <a:r>
              <a:rPr lang="en-US" sz="1400" dirty="0" smtClean="0"/>
              <a:t>contract and </a:t>
            </a:r>
            <a:r>
              <a:rPr lang="en-US" sz="1400" dirty="0"/>
              <a:t>put the company in a difficult technical and </a:t>
            </a:r>
            <a:r>
              <a:rPr lang="en-US" sz="1400" dirty="0" smtClean="0"/>
              <a:t>economic situation.</a:t>
            </a:r>
            <a:endParaRPr lang="en-US" sz="1400" dirty="0"/>
          </a:p>
          <a:p>
            <a:pPr lvl="1"/>
            <a:endParaRPr lang="en-US" sz="1200" dirty="0" smtClean="0"/>
          </a:p>
          <a:p>
            <a:r>
              <a:rPr lang="en-US" sz="1400" dirty="0" smtClean="0"/>
              <a:t>We </a:t>
            </a:r>
            <a:r>
              <a:rPr lang="en-US" sz="1400" dirty="0"/>
              <a:t>have a unique expertise in high-performance optics : Help us to maintain </a:t>
            </a:r>
            <a:r>
              <a:rPr lang="en-US" sz="1400" dirty="0" smtClean="0"/>
              <a:t>it.</a:t>
            </a:r>
            <a:endParaRPr lang="en-US" sz="1400" dirty="0"/>
          </a:p>
        </p:txBody>
      </p:sp>
      <p:sp>
        <p:nvSpPr>
          <p:cNvPr id="3" name="Titre 2"/>
          <p:cNvSpPr>
            <a:spLocks noGrp="1"/>
          </p:cNvSpPr>
          <p:nvPr>
            <p:ph type="title"/>
          </p:nvPr>
        </p:nvSpPr>
        <p:spPr/>
        <p:txBody>
          <a:bodyPr/>
          <a:lstStyle/>
          <a:p>
            <a:r>
              <a:rPr lang="fr-FR" dirty="0"/>
              <a:t>To </a:t>
            </a:r>
            <a:r>
              <a:rPr lang="fr-FR" dirty="0" err="1"/>
              <a:t>conclude</a:t>
            </a:r>
            <a:endParaRPr lang="fr-FR" dirty="0"/>
          </a:p>
        </p:txBody>
      </p:sp>
      <p:sp>
        <p:nvSpPr>
          <p:cNvPr id="4" name="Espace réservé du pied de page 3"/>
          <p:cNvSpPr>
            <a:spLocks noGrp="1"/>
          </p:cNvSpPr>
          <p:nvPr>
            <p:ph type="ftr" sz="quarter" idx="3"/>
          </p:nvPr>
        </p:nvSpPr>
        <p:spPr/>
        <p:txBody>
          <a:bodyPr/>
          <a:lstStyle/>
          <a:p>
            <a:r>
              <a:rPr lang="en-US"/>
              <a:t>Safran Reosc / The ESO 60th Anniversary</a:t>
            </a:r>
            <a:endParaRPr lang="fr-FR" dirty="0"/>
          </a:p>
        </p:txBody>
      </p:sp>
      <p:pic>
        <p:nvPicPr>
          <p:cNvPr id="6" name="Imag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73216" y="1548820"/>
            <a:ext cx="3419931" cy="2281068"/>
          </a:xfrm>
          <a:prstGeom prst="rect">
            <a:avLst/>
          </a:prstGeom>
        </p:spPr>
      </p:pic>
    </p:spTree>
    <p:extLst>
      <p:ext uri="{BB962C8B-B14F-4D97-AF65-F5344CB8AC3E}">
        <p14:creationId xmlns:p14="http://schemas.microsoft.com/office/powerpoint/2010/main" val="314659676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pied de page 2"/>
          <p:cNvSpPr>
            <a:spLocks noGrp="1"/>
          </p:cNvSpPr>
          <p:nvPr>
            <p:ph type="ftr" sz="quarter" idx="3"/>
          </p:nvPr>
        </p:nvSpPr>
        <p:spPr>
          <a:xfrm>
            <a:off x="506983" y="4759334"/>
            <a:ext cx="6708203" cy="129416"/>
          </a:xfrm>
        </p:spPr>
        <p:txBody>
          <a:bodyPr/>
          <a:lstStyle/>
          <a:p>
            <a:r>
              <a:rPr lang="en-US"/>
              <a:t>Safran Reosc / The ESO 60th Anniversary</a:t>
            </a:r>
            <a:endParaRPr lang="fr-FR" dirty="0"/>
          </a:p>
        </p:txBody>
      </p:sp>
    </p:spTree>
    <p:extLst>
      <p:ext uri="{BB962C8B-B14F-4D97-AF65-F5344CB8AC3E}">
        <p14:creationId xmlns:p14="http://schemas.microsoft.com/office/powerpoint/2010/main" val="355474406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867040" y="818351"/>
            <a:ext cx="7185003" cy="290865"/>
          </a:xfrm>
          <a:prstGeom prst="rect">
            <a:avLst/>
          </a:prstGeom>
          <a:solidFill>
            <a:schemeClr val="accent1"/>
          </a:solidFill>
          <a:ln w="9525">
            <a:noFill/>
            <a:miter lim="800000"/>
            <a:headEnd/>
            <a:tailEnd/>
          </a:ln>
        </p:spPr>
        <p:txBody>
          <a:bodyPr wrap="square" lIns="59453" tIns="29726" rIns="59453" bIns="29726">
            <a:spAutoFit/>
          </a:bodyPr>
          <a:lstStyle/>
          <a:p>
            <a:pPr algn="ctr" defTabSz="183174" eaLnBrk="0" hangingPunct="0">
              <a:spcBef>
                <a:spcPct val="20000"/>
              </a:spcBef>
              <a:buClr>
                <a:schemeClr val="accent1"/>
              </a:buClr>
            </a:pPr>
            <a:r>
              <a:rPr lang="en-US" sz="1500" b="1" dirty="0">
                <a:solidFill>
                  <a:schemeClr val="bg1"/>
                </a:solidFill>
                <a:cs typeface="Calibri" panose="020F0502020204030204" pitchFamily="34" charset="0"/>
              </a:rPr>
              <a:t>REOSC : </a:t>
            </a:r>
            <a:r>
              <a:rPr lang="fr-FR" sz="1500" b="1" dirty="0">
                <a:solidFill>
                  <a:schemeClr val="bg1"/>
                </a:solidFill>
                <a:cs typeface="Calibri" panose="020F0502020204030204" pitchFamily="34" charset="0"/>
              </a:rPr>
              <a:t>R</a:t>
            </a:r>
            <a:r>
              <a:rPr lang="fr-FR" sz="1500" dirty="0">
                <a:solidFill>
                  <a:schemeClr val="bg1"/>
                </a:solidFill>
                <a:cs typeface="Calibri" panose="020F0502020204030204" pitchFamily="34" charset="0"/>
              </a:rPr>
              <a:t>echerche</a:t>
            </a:r>
            <a:r>
              <a:rPr lang="fr-FR" sz="1500" b="1" dirty="0">
                <a:solidFill>
                  <a:schemeClr val="bg1"/>
                </a:solidFill>
                <a:cs typeface="Calibri" panose="020F0502020204030204" pitchFamily="34" charset="0"/>
              </a:rPr>
              <a:t> </a:t>
            </a:r>
            <a:r>
              <a:rPr lang="fr-FR" sz="1500" dirty="0">
                <a:solidFill>
                  <a:schemeClr val="bg1"/>
                </a:solidFill>
                <a:cs typeface="Calibri" panose="020F0502020204030204" pitchFamily="34" charset="0"/>
              </a:rPr>
              <a:t>et</a:t>
            </a:r>
            <a:r>
              <a:rPr lang="fr-FR" sz="1500" b="1" dirty="0">
                <a:solidFill>
                  <a:schemeClr val="bg1"/>
                </a:solidFill>
                <a:cs typeface="Calibri" panose="020F0502020204030204" pitchFamily="34" charset="0"/>
              </a:rPr>
              <a:t> E</a:t>
            </a:r>
            <a:r>
              <a:rPr lang="fr-FR" sz="1500" dirty="0">
                <a:solidFill>
                  <a:schemeClr val="bg1"/>
                </a:solidFill>
                <a:cs typeface="Calibri" panose="020F0502020204030204" pitchFamily="34" charset="0"/>
              </a:rPr>
              <a:t>tude</a:t>
            </a:r>
            <a:r>
              <a:rPr lang="fr-FR" sz="1500" b="1" dirty="0">
                <a:solidFill>
                  <a:schemeClr val="bg1"/>
                </a:solidFill>
                <a:cs typeface="Calibri" panose="020F0502020204030204" pitchFamily="34" charset="0"/>
              </a:rPr>
              <a:t> </a:t>
            </a:r>
            <a:r>
              <a:rPr lang="fr-FR" sz="1500" dirty="0">
                <a:solidFill>
                  <a:schemeClr val="bg1"/>
                </a:solidFill>
                <a:cs typeface="Calibri" panose="020F0502020204030204" pitchFamily="34" charset="0"/>
              </a:rPr>
              <a:t>en</a:t>
            </a:r>
            <a:r>
              <a:rPr lang="fr-FR" sz="1500" b="1" dirty="0">
                <a:solidFill>
                  <a:schemeClr val="bg1"/>
                </a:solidFill>
                <a:cs typeface="Calibri" panose="020F0502020204030204" pitchFamily="34" charset="0"/>
              </a:rPr>
              <a:t> O</a:t>
            </a:r>
            <a:r>
              <a:rPr lang="fr-FR" sz="1500" dirty="0">
                <a:solidFill>
                  <a:schemeClr val="bg1"/>
                </a:solidFill>
                <a:cs typeface="Calibri" panose="020F0502020204030204" pitchFamily="34" charset="0"/>
              </a:rPr>
              <a:t>ptique</a:t>
            </a:r>
            <a:r>
              <a:rPr lang="fr-FR" sz="1500" b="1" dirty="0">
                <a:solidFill>
                  <a:schemeClr val="bg1"/>
                </a:solidFill>
                <a:cs typeface="Calibri" panose="020F0502020204030204" pitchFamily="34" charset="0"/>
              </a:rPr>
              <a:t> </a:t>
            </a:r>
            <a:r>
              <a:rPr lang="fr-FR" sz="1500" dirty="0">
                <a:solidFill>
                  <a:schemeClr val="bg1"/>
                </a:solidFill>
                <a:cs typeface="Calibri" panose="020F0502020204030204" pitchFamily="34" charset="0"/>
              </a:rPr>
              <a:t>et</a:t>
            </a:r>
            <a:r>
              <a:rPr lang="fr-FR" sz="1500" b="1" dirty="0">
                <a:solidFill>
                  <a:schemeClr val="bg1"/>
                </a:solidFill>
                <a:cs typeface="Calibri" panose="020F0502020204030204" pitchFamily="34" charset="0"/>
              </a:rPr>
              <a:t> S</a:t>
            </a:r>
            <a:r>
              <a:rPr lang="fr-FR" sz="1500" dirty="0">
                <a:solidFill>
                  <a:schemeClr val="bg1"/>
                </a:solidFill>
                <a:cs typeface="Calibri" panose="020F0502020204030204" pitchFamily="34" charset="0"/>
              </a:rPr>
              <a:t>ciences</a:t>
            </a:r>
            <a:r>
              <a:rPr lang="fr-FR" sz="1500" b="1" dirty="0">
                <a:solidFill>
                  <a:schemeClr val="bg1"/>
                </a:solidFill>
                <a:cs typeface="Calibri" panose="020F0502020204030204" pitchFamily="34" charset="0"/>
              </a:rPr>
              <a:t> C</a:t>
            </a:r>
            <a:r>
              <a:rPr lang="fr-FR" sz="1500" dirty="0">
                <a:solidFill>
                  <a:schemeClr val="bg1"/>
                </a:solidFill>
                <a:cs typeface="Calibri" panose="020F0502020204030204" pitchFamily="34" charset="0"/>
              </a:rPr>
              <a:t>onnexes </a:t>
            </a:r>
          </a:p>
        </p:txBody>
      </p:sp>
      <p:grpSp>
        <p:nvGrpSpPr>
          <p:cNvPr id="8" name="Group 5"/>
          <p:cNvGrpSpPr>
            <a:grpSpLocks/>
          </p:cNvGrpSpPr>
          <p:nvPr/>
        </p:nvGrpSpPr>
        <p:grpSpPr bwMode="auto">
          <a:xfrm>
            <a:off x="6960932" y="1242001"/>
            <a:ext cx="932260" cy="1579846"/>
            <a:chOff x="5331" y="307"/>
            <a:chExt cx="783" cy="1222"/>
          </a:xfrm>
        </p:grpSpPr>
        <p:pic>
          <p:nvPicPr>
            <p:cNvPr id="9" name="Picture 6"/>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331" y="307"/>
              <a:ext cx="783" cy="939"/>
            </a:xfrm>
            <a:prstGeom prst="rect">
              <a:avLst/>
            </a:prstGeom>
            <a:noFill/>
            <a:ln w="9525">
              <a:noFill/>
              <a:miter lim="800000"/>
              <a:headEnd/>
              <a:tailEnd/>
            </a:ln>
            <a:effectLst>
              <a:softEdge rad="0"/>
            </a:effectLst>
          </p:spPr>
        </p:pic>
        <p:sp>
          <p:nvSpPr>
            <p:cNvPr id="10" name="Text Box 7"/>
            <p:cNvSpPr txBox="1">
              <a:spLocks noChangeArrowheads="1"/>
            </p:cNvSpPr>
            <p:nvPr/>
          </p:nvSpPr>
          <p:spPr bwMode="auto">
            <a:xfrm>
              <a:off x="5331" y="1233"/>
              <a:ext cx="783" cy="296"/>
            </a:xfrm>
            <a:prstGeom prst="rect">
              <a:avLst/>
            </a:prstGeom>
            <a:noFill/>
            <a:ln w="9525">
              <a:noFill/>
              <a:miter lim="800000"/>
              <a:headEnd/>
              <a:tailEnd/>
            </a:ln>
          </p:spPr>
          <p:txBody>
            <a:bodyPr wrap="square" lIns="0" tIns="29757" rIns="0" bIns="29757">
              <a:spAutoFit/>
            </a:bodyPr>
            <a:lstStyle/>
            <a:p>
              <a:pPr algn="ctr" defTabSz="594703" eaLnBrk="0" hangingPunct="0">
                <a:spcBef>
                  <a:spcPct val="50000"/>
                </a:spcBef>
              </a:pPr>
              <a:r>
                <a:rPr lang="fr-FR" sz="1050" b="1" dirty="0">
                  <a:solidFill>
                    <a:schemeClr val="accent1"/>
                  </a:solidFill>
                  <a:cs typeface="Calibri" panose="020F0502020204030204" pitchFamily="34" charset="0"/>
                </a:rPr>
                <a:t>Henri Chrétien 1879 - 1956</a:t>
              </a:r>
              <a:endParaRPr lang="fr-FR" sz="1050" dirty="0">
                <a:solidFill>
                  <a:schemeClr val="accent1"/>
                </a:solidFill>
                <a:cs typeface="Calibri" panose="020F0502020204030204" pitchFamily="34" charset="0"/>
              </a:endParaRPr>
            </a:p>
          </p:txBody>
        </p:sp>
      </p:grpSp>
      <p:grpSp>
        <p:nvGrpSpPr>
          <p:cNvPr id="20" name="Groupe 19"/>
          <p:cNvGrpSpPr/>
          <p:nvPr/>
        </p:nvGrpSpPr>
        <p:grpSpPr>
          <a:xfrm>
            <a:off x="889169" y="1235168"/>
            <a:ext cx="1620180" cy="1484844"/>
            <a:chOff x="848544" y="2025024"/>
            <a:chExt cx="2160240" cy="1979792"/>
          </a:xfrm>
        </p:grpSpPr>
        <p:pic>
          <p:nvPicPr>
            <p:cNvPr id="21" name="Picture 2" descr="C:\Users\F214084\Documents\6_Copies de U-Departement (2015-03-15)\Copie DFS-Images (2015-06-29)\Histoire\Henri Chretien &amp; First RC telescope.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79958" y="2025024"/>
              <a:ext cx="1948509" cy="1620000"/>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sp>
          <p:nvSpPr>
            <p:cNvPr id="22" name="Rectangle 12"/>
            <p:cNvSpPr>
              <a:spLocks noChangeArrowheads="1"/>
            </p:cNvSpPr>
            <p:nvPr/>
          </p:nvSpPr>
          <p:spPr bwMode="auto">
            <a:xfrm>
              <a:off x="848544" y="3645024"/>
              <a:ext cx="2160240" cy="359792"/>
            </a:xfrm>
            <a:prstGeom prst="rect">
              <a:avLst/>
            </a:prstGeom>
            <a:noFill/>
            <a:ln w="9525">
              <a:noFill/>
              <a:miter lim="800000"/>
              <a:headEnd/>
              <a:tailEnd/>
            </a:ln>
          </p:spPr>
          <p:txBody>
            <a:bodyPr lIns="0" tIns="0" rIns="0" bIns="0"/>
            <a:lstStyle/>
            <a:p>
              <a:pPr algn="ctr" defTabSz="594703" eaLnBrk="0" hangingPunct="0">
                <a:spcBef>
                  <a:spcPct val="50000"/>
                </a:spcBef>
                <a:buClr>
                  <a:schemeClr val="accent2"/>
                </a:buClr>
                <a:buSzPct val="80000"/>
              </a:pPr>
              <a:r>
                <a:rPr lang="en-US" sz="1050" b="1" dirty="0">
                  <a:solidFill>
                    <a:schemeClr val="accent1"/>
                  </a:solidFill>
                  <a:latin typeface="Calibri" panose="020F0502020204030204" pitchFamily="34" charset="0"/>
                  <a:cs typeface="Calibri" panose="020F0502020204030204" pitchFamily="34" charset="0"/>
                </a:rPr>
                <a:t> </a:t>
              </a:r>
              <a:r>
                <a:rPr lang="en-US" sz="1050" b="1" dirty="0">
                  <a:solidFill>
                    <a:schemeClr val="accent1"/>
                  </a:solidFill>
                  <a:cs typeface="Calibri" panose="020F0502020204030204" pitchFamily="34" charset="0"/>
                </a:rPr>
                <a:t>The first Ritchey Chrétien telescope</a:t>
              </a:r>
            </a:p>
          </p:txBody>
        </p:sp>
      </p:grpSp>
      <p:sp>
        <p:nvSpPr>
          <p:cNvPr id="26" name="Text Box 3"/>
          <p:cNvSpPr txBox="1">
            <a:spLocks noChangeArrowheads="1"/>
          </p:cNvSpPr>
          <p:nvPr/>
        </p:nvSpPr>
        <p:spPr bwMode="auto">
          <a:xfrm>
            <a:off x="2789234" y="1600477"/>
            <a:ext cx="3779186" cy="614030"/>
          </a:xfrm>
          <a:prstGeom prst="rect">
            <a:avLst/>
          </a:prstGeom>
          <a:solidFill>
            <a:schemeClr val="bg1"/>
          </a:solidFill>
          <a:ln w="9525">
            <a:noFill/>
            <a:miter lim="800000"/>
            <a:headEnd/>
            <a:tailEnd/>
          </a:ln>
        </p:spPr>
        <p:txBody>
          <a:bodyPr wrap="square" lIns="59453" tIns="29726" rIns="59453" bIns="29726">
            <a:spAutoFit/>
          </a:bodyPr>
          <a:lstStyle/>
          <a:p>
            <a:pPr algn="ctr" defTabSz="183174" eaLnBrk="0" hangingPunct="0">
              <a:spcBef>
                <a:spcPts val="450"/>
              </a:spcBef>
              <a:buClr>
                <a:schemeClr val="accent1"/>
              </a:buClr>
            </a:pPr>
            <a:r>
              <a:rPr lang="en-US" sz="1200" b="1" dirty="0">
                <a:solidFill>
                  <a:schemeClr val="accent1"/>
                </a:solidFill>
                <a:cs typeface="Calibri" panose="020F0502020204030204" pitchFamily="34" charset="0"/>
              </a:rPr>
              <a:t>Set up in 1937 by a group of scientists from Paris Institute of Optics including Charles FABRY and Henri CHRETIEN</a:t>
            </a:r>
          </a:p>
        </p:txBody>
      </p:sp>
      <p:grpSp>
        <p:nvGrpSpPr>
          <p:cNvPr id="28" name="Groupe 27"/>
          <p:cNvGrpSpPr/>
          <p:nvPr/>
        </p:nvGrpSpPr>
        <p:grpSpPr>
          <a:xfrm>
            <a:off x="744392" y="2754080"/>
            <a:ext cx="7664112" cy="1521661"/>
            <a:chOff x="-64572" y="4113184"/>
            <a:chExt cx="10218817" cy="2028880"/>
          </a:xfrm>
        </p:grpSpPr>
        <p:grpSp>
          <p:nvGrpSpPr>
            <p:cNvPr id="27" name="Groupe 26"/>
            <p:cNvGrpSpPr/>
            <p:nvPr/>
          </p:nvGrpSpPr>
          <p:grpSpPr>
            <a:xfrm>
              <a:off x="-64572" y="4269852"/>
              <a:ext cx="10218817" cy="1872212"/>
              <a:chOff x="-136580" y="4269852"/>
              <a:chExt cx="10218817" cy="1872212"/>
            </a:xfrm>
          </p:grpSpPr>
          <p:grpSp>
            <p:nvGrpSpPr>
              <p:cNvPr id="11" name="Groupe 10"/>
              <p:cNvGrpSpPr/>
              <p:nvPr/>
            </p:nvGrpSpPr>
            <p:grpSpPr>
              <a:xfrm>
                <a:off x="-136580" y="4269852"/>
                <a:ext cx="10218817" cy="1872212"/>
                <a:chOff x="7436" y="4205383"/>
                <a:chExt cx="10218817" cy="1872212"/>
              </a:xfrm>
            </p:grpSpPr>
            <p:sp>
              <p:nvSpPr>
                <p:cNvPr id="12" name="Text Box 9"/>
                <p:cNvSpPr txBox="1">
                  <a:spLocks noChangeArrowheads="1"/>
                </p:cNvSpPr>
                <p:nvPr/>
              </p:nvSpPr>
              <p:spPr bwMode="auto">
                <a:xfrm>
                  <a:off x="7436" y="4205383"/>
                  <a:ext cx="10218817" cy="387904"/>
                </a:xfrm>
                <a:prstGeom prst="rect">
                  <a:avLst/>
                </a:prstGeom>
                <a:solidFill>
                  <a:schemeClr val="bg1"/>
                </a:solidFill>
                <a:ln w="9525">
                  <a:noFill/>
                  <a:miter lim="800000"/>
                  <a:headEnd/>
                  <a:tailEnd/>
                </a:ln>
              </p:spPr>
              <p:txBody>
                <a:bodyPr wrap="square" lIns="59514" tIns="29757" rIns="59514" bIns="29757">
                  <a:spAutoFit/>
                </a:bodyPr>
                <a:lstStyle/>
                <a:p>
                  <a:pPr algn="ctr" defTabSz="183174" eaLnBrk="0" hangingPunct="0">
                    <a:spcBef>
                      <a:spcPts val="450"/>
                    </a:spcBef>
                    <a:buClr>
                      <a:schemeClr val="accent1"/>
                    </a:buClr>
                  </a:pPr>
                  <a:r>
                    <a:rPr lang="en-US" sz="1500" b="1" dirty="0">
                      <a:solidFill>
                        <a:schemeClr val="accent1"/>
                      </a:solidFill>
                      <a:latin typeface="Calibri" panose="020F0502020204030204" pitchFamily="34" charset="0"/>
                      <a:cs typeface="Calibri" panose="020F0502020204030204" pitchFamily="34" charset="0"/>
                    </a:rPr>
                    <a:t> </a:t>
                  </a:r>
                  <a:r>
                    <a:rPr lang="en-US" sz="1500" b="1" dirty="0">
                      <a:solidFill>
                        <a:schemeClr val="accent1"/>
                      </a:solidFill>
                      <a:cs typeface="Calibri" panose="020F0502020204030204" pitchFamily="34" charset="0"/>
                    </a:rPr>
                    <a:t>An 85-year legacy in excellence       					for Science-Space-Defense-Industry</a:t>
                  </a:r>
                </a:p>
              </p:txBody>
            </p:sp>
            <p:sp>
              <p:nvSpPr>
                <p:cNvPr id="13" name="Text Box 9"/>
                <p:cNvSpPr txBox="1">
                  <a:spLocks noChangeArrowheads="1"/>
                </p:cNvSpPr>
                <p:nvPr/>
              </p:nvSpPr>
              <p:spPr bwMode="auto">
                <a:xfrm>
                  <a:off x="200472" y="5812802"/>
                  <a:ext cx="9550499" cy="264793"/>
                </a:xfrm>
                <a:prstGeom prst="rect">
                  <a:avLst/>
                </a:prstGeom>
                <a:solidFill>
                  <a:schemeClr val="bg1"/>
                </a:solidFill>
                <a:ln w="9525">
                  <a:noFill/>
                  <a:miter lim="800000"/>
                  <a:headEnd/>
                  <a:tailEnd/>
                </a:ln>
              </p:spPr>
              <p:txBody>
                <a:bodyPr wrap="square" lIns="59514" tIns="29757" rIns="59514" bIns="29757">
                  <a:spAutoFit/>
                </a:bodyPr>
                <a:lstStyle/>
                <a:p>
                  <a:pPr defTabSz="183174" eaLnBrk="0" hangingPunct="0">
                    <a:spcBef>
                      <a:spcPct val="20000"/>
                    </a:spcBef>
                    <a:buClr>
                      <a:schemeClr val="accent1"/>
                    </a:buClr>
                  </a:pPr>
                  <a:r>
                    <a:rPr lang="en-US" sz="900" b="1" dirty="0">
                      <a:solidFill>
                        <a:schemeClr val="accent1"/>
                      </a:solidFill>
                      <a:cs typeface="Calibri" panose="020F0502020204030204" pitchFamily="34" charset="0"/>
                    </a:rPr>
                    <a:t>1 pix IR cam     Telescopes &amp; spectrographs            coatings    Space 	           	VLT		 	        		   GTC			                ELT</a:t>
                  </a:r>
                </a:p>
              </p:txBody>
            </p:sp>
            <p:pic>
              <p:nvPicPr>
                <p:cNvPr id="14" name="Picture 10" descr="D:\F214084\Sagem-Personnel  (2012-06-24)\Marketing\Histoire\Historique REOSC\Imageur thermique_01.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62854" y="4632100"/>
                  <a:ext cx="861735" cy="1188000"/>
                </a:xfrm>
                <a:prstGeom prst="rect">
                  <a:avLst/>
                </a:prstGeom>
                <a:noFill/>
                <a:ln w="9525">
                  <a:noFill/>
                  <a:miter lim="800000"/>
                  <a:headEnd/>
                  <a:tailEnd/>
                </a:ln>
                <a:effectLst>
                  <a:softEdge rad="0"/>
                </a:effectLst>
              </p:spPr>
            </p:pic>
            <p:pic>
              <p:nvPicPr>
                <p:cNvPr id="15" name="Image 4" descr="OHP_Coude_193_couleur.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044105" y="4653136"/>
                  <a:ext cx="1352460" cy="1152000"/>
                </a:xfrm>
                <a:prstGeom prst="rect">
                  <a:avLst/>
                </a:prstGeom>
                <a:noFill/>
                <a:ln w="9525">
                  <a:noFill/>
                  <a:miter lim="800000"/>
                  <a:headEnd/>
                  <a:tailEnd/>
                </a:ln>
                <a:effectLst>
                  <a:softEdge rad="0"/>
                </a:effectLst>
              </p:spPr>
            </p:pic>
            <p:pic>
              <p:nvPicPr>
                <p:cNvPr id="16" name="Picture 3" descr="C:\Mes_documents\Commun\Images\Astronomie\Tel-150.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169766" y="4652550"/>
                  <a:ext cx="811856" cy="1152000"/>
                </a:xfrm>
                <a:prstGeom prst="rect">
                  <a:avLst/>
                </a:prstGeom>
                <a:noFill/>
                <a:ln w="9525">
                  <a:noFill/>
                  <a:miter lim="800000"/>
                  <a:headEnd/>
                  <a:tailEnd/>
                </a:ln>
                <a:effectLst>
                  <a:softEdge rad="0"/>
                </a:effectLst>
              </p:spPr>
            </p:pic>
            <p:pic>
              <p:nvPicPr>
                <p:cNvPr id="17" name="Picture 4" descr="INSPECT"/>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890517" y="4653136"/>
                  <a:ext cx="1941904" cy="1152000"/>
                </a:xfrm>
                <a:prstGeom prst="rect">
                  <a:avLst/>
                </a:prstGeom>
                <a:noFill/>
                <a:ln w="9525">
                  <a:noFill/>
                  <a:miter lim="800000"/>
                  <a:headEnd/>
                  <a:tailEnd/>
                </a:ln>
                <a:effectLst>
                  <a:softEdge rad="0"/>
                </a:effectLst>
              </p:spPr>
            </p:pic>
            <p:pic>
              <p:nvPicPr>
                <p:cNvPr id="18" name="Picture 5" descr="GTC-Association-7 miroirs-8-b"/>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906741" y="4653136"/>
                  <a:ext cx="1486840" cy="1152000"/>
                </a:xfrm>
                <a:prstGeom prst="rect">
                  <a:avLst/>
                </a:prstGeom>
                <a:noFill/>
                <a:ln w="9525">
                  <a:noFill/>
                  <a:miter lim="800000"/>
                  <a:headEnd/>
                  <a:tailEnd/>
                </a:ln>
                <a:effectLst>
                  <a:softEdge rad="0"/>
                </a:effectLst>
              </p:spPr>
            </p:pic>
            <p:pic>
              <p:nvPicPr>
                <p:cNvPr id="19" name="Picture 8" descr="BaK1730"/>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450357" y="4653136"/>
                  <a:ext cx="1369165" cy="1152000"/>
                </a:xfrm>
                <a:prstGeom prst="rect">
                  <a:avLst/>
                </a:prstGeom>
                <a:noFill/>
                <a:effectLst>
                  <a:softEdge rad="0"/>
                </a:effectLst>
              </p:spPr>
            </p:pic>
          </p:grpSp>
          <p:pic>
            <p:nvPicPr>
              <p:cNvPr id="1026" name="Picture 2"/>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8337376" y="4711430"/>
                <a:ext cx="1290736" cy="1152000"/>
              </a:xfrm>
              <a:prstGeom prst="rect">
                <a:avLst/>
              </a:prstGeom>
              <a:noFill/>
              <a:ln>
                <a:noFill/>
              </a:ln>
              <a:effectLst>
                <a:softEdge rad="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027" name="Picture 3"/>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4220346" y="4113184"/>
              <a:ext cx="1236710" cy="972000"/>
            </a:xfrm>
            <a:prstGeom prst="rect">
              <a:avLst/>
            </a:prstGeom>
            <a:noFill/>
            <a:ln w="120650">
              <a:solidFill>
                <a:schemeClr val="bg1"/>
              </a:solidFill>
              <a:miter lim="800000"/>
              <a:headEnd/>
              <a:tailEnd/>
            </a:ln>
            <a:effectLst>
              <a:softEdge rad="63500"/>
            </a:effectLst>
            <a:extLst>
              <a:ext uri="{909E8E84-426E-40DD-AFC4-6F175D3DCCD1}">
                <a14:hiddenFill xmlns:a14="http://schemas.microsoft.com/office/drawing/2010/main">
                  <a:solidFill>
                    <a:schemeClr val="accent1"/>
                  </a:solidFill>
                </a14:hiddenFill>
              </a:ext>
            </a:extLst>
          </p:spPr>
        </p:pic>
      </p:grpSp>
      <p:sp>
        <p:nvSpPr>
          <p:cNvPr id="29" name="Rectangle 28"/>
          <p:cNvSpPr/>
          <p:nvPr/>
        </p:nvSpPr>
        <p:spPr>
          <a:xfrm>
            <a:off x="971024" y="4262631"/>
            <a:ext cx="627095" cy="323165"/>
          </a:xfrm>
          <a:prstGeom prst="rect">
            <a:avLst/>
          </a:prstGeom>
        </p:spPr>
        <p:txBody>
          <a:bodyPr wrap="none">
            <a:spAutoFit/>
          </a:bodyPr>
          <a:lstStyle/>
          <a:p>
            <a:r>
              <a:rPr lang="fr-FR" sz="1500" b="1" dirty="0">
                <a:solidFill>
                  <a:schemeClr val="accent1"/>
                </a:solidFill>
                <a:cs typeface="Calibri" panose="020F0502020204030204" pitchFamily="34" charset="0"/>
              </a:rPr>
              <a:t>1937</a:t>
            </a:r>
          </a:p>
        </p:txBody>
      </p:sp>
      <p:cxnSp>
        <p:nvCxnSpPr>
          <p:cNvPr id="32" name="Connecteur droit 31"/>
          <p:cNvCxnSpPr>
            <a:stCxn id="29" idx="3"/>
            <a:endCxn id="34" idx="1"/>
          </p:cNvCxnSpPr>
          <p:nvPr/>
        </p:nvCxnSpPr>
        <p:spPr>
          <a:xfrm flipV="1">
            <a:off x="1598119" y="4380283"/>
            <a:ext cx="3292280" cy="43931"/>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4890399" y="4195617"/>
            <a:ext cx="706819" cy="369332"/>
          </a:xfrm>
          <a:prstGeom prst="rect">
            <a:avLst/>
          </a:prstGeom>
        </p:spPr>
        <p:txBody>
          <a:bodyPr wrap="square">
            <a:spAutoFit/>
          </a:bodyPr>
          <a:lstStyle/>
          <a:p>
            <a:r>
              <a:rPr lang="fr-FR" dirty="0">
                <a:solidFill>
                  <a:schemeClr val="accent1"/>
                </a:solidFill>
              </a:rPr>
              <a:t> </a:t>
            </a:r>
            <a:r>
              <a:rPr lang="fr-FR" sz="1500" b="1" dirty="0">
                <a:solidFill>
                  <a:schemeClr val="accent1"/>
                </a:solidFill>
                <a:latin typeface="Calibri" panose="020F0502020204030204" pitchFamily="34" charset="0"/>
                <a:cs typeface="Calibri" panose="020F0502020204030204" pitchFamily="34" charset="0"/>
              </a:rPr>
              <a:t>2000</a:t>
            </a:r>
          </a:p>
        </p:txBody>
      </p:sp>
      <p:cxnSp>
        <p:nvCxnSpPr>
          <p:cNvPr id="36" name="Connecteur droit 35"/>
          <p:cNvCxnSpPr/>
          <p:nvPr/>
        </p:nvCxnSpPr>
        <p:spPr>
          <a:xfrm>
            <a:off x="5597218" y="4380283"/>
            <a:ext cx="326439" cy="0"/>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6039525" y="4251090"/>
            <a:ext cx="675185" cy="323165"/>
          </a:xfrm>
          <a:prstGeom prst="rect">
            <a:avLst/>
          </a:prstGeom>
        </p:spPr>
        <p:txBody>
          <a:bodyPr wrap="none">
            <a:spAutoFit/>
          </a:bodyPr>
          <a:lstStyle/>
          <a:p>
            <a:r>
              <a:rPr lang="fr-FR" sz="1350" b="1" dirty="0">
                <a:solidFill>
                  <a:schemeClr val="accent1"/>
                </a:solidFill>
                <a:cs typeface="Calibri" panose="020F0502020204030204" pitchFamily="34" charset="0"/>
              </a:rPr>
              <a:t> </a:t>
            </a:r>
            <a:r>
              <a:rPr lang="fr-FR" sz="1500" b="1" dirty="0">
                <a:solidFill>
                  <a:schemeClr val="accent1"/>
                </a:solidFill>
                <a:cs typeface="Calibri" panose="020F0502020204030204" pitchFamily="34" charset="0"/>
              </a:rPr>
              <a:t>2010</a:t>
            </a:r>
          </a:p>
        </p:txBody>
      </p:sp>
      <p:cxnSp>
        <p:nvCxnSpPr>
          <p:cNvPr id="42" name="Connecteur droit 41"/>
          <p:cNvCxnSpPr/>
          <p:nvPr/>
        </p:nvCxnSpPr>
        <p:spPr>
          <a:xfrm>
            <a:off x="6797712" y="4396478"/>
            <a:ext cx="326439" cy="0"/>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7293856" y="4230793"/>
            <a:ext cx="675185" cy="323165"/>
          </a:xfrm>
          <a:prstGeom prst="rect">
            <a:avLst/>
          </a:prstGeom>
        </p:spPr>
        <p:txBody>
          <a:bodyPr wrap="none">
            <a:spAutoFit/>
          </a:bodyPr>
          <a:lstStyle/>
          <a:p>
            <a:r>
              <a:rPr lang="fr-FR" sz="1350" b="1" dirty="0">
                <a:solidFill>
                  <a:schemeClr val="accent1"/>
                </a:solidFill>
                <a:cs typeface="Calibri" panose="020F0502020204030204" pitchFamily="34" charset="0"/>
              </a:rPr>
              <a:t> </a:t>
            </a:r>
            <a:r>
              <a:rPr lang="fr-FR" sz="1500" b="1" dirty="0">
                <a:solidFill>
                  <a:schemeClr val="accent1"/>
                </a:solidFill>
                <a:cs typeface="Calibri" panose="020F0502020204030204" pitchFamily="34" charset="0"/>
              </a:rPr>
              <a:t>2020</a:t>
            </a:r>
          </a:p>
        </p:txBody>
      </p:sp>
      <p:sp>
        <p:nvSpPr>
          <p:cNvPr id="2" name="Titre 1"/>
          <p:cNvSpPr>
            <a:spLocks noGrp="1"/>
          </p:cNvSpPr>
          <p:nvPr>
            <p:ph type="title"/>
          </p:nvPr>
        </p:nvSpPr>
        <p:spPr>
          <a:xfrm>
            <a:off x="143520" y="197152"/>
            <a:ext cx="8556653" cy="427037"/>
          </a:xfrm>
        </p:spPr>
        <p:txBody>
          <a:bodyPr/>
          <a:lstStyle/>
          <a:p>
            <a:r>
              <a:rPr lang="fr-FR" dirty="0"/>
              <a:t>A </a:t>
            </a:r>
            <a:r>
              <a:rPr lang="fr-FR" dirty="0" err="1"/>
              <a:t>prestigious</a:t>
            </a:r>
            <a:r>
              <a:rPr lang="fr-FR" dirty="0"/>
              <a:t> </a:t>
            </a:r>
            <a:r>
              <a:rPr lang="fr-FR" dirty="0" err="1"/>
              <a:t>scientific</a:t>
            </a:r>
            <a:r>
              <a:rPr lang="fr-FR" dirty="0"/>
              <a:t> </a:t>
            </a:r>
            <a:r>
              <a:rPr lang="fr-FR" dirty="0" err="1"/>
              <a:t>foundation</a:t>
            </a:r>
            <a:endParaRPr lang="fr-FR" dirty="0"/>
          </a:p>
        </p:txBody>
      </p:sp>
      <p:sp>
        <p:nvSpPr>
          <p:cNvPr id="4" name="Espace réservé du pied de page 3"/>
          <p:cNvSpPr>
            <a:spLocks noGrp="1"/>
          </p:cNvSpPr>
          <p:nvPr>
            <p:ph type="ftr" sz="quarter" idx="3"/>
          </p:nvPr>
        </p:nvSpPr>
        <p:spPr>
          <a:xfrm>
            <a:off x="483575" y="4705751"/>
            <a:ext cx="7164386" cy="178635"/>
          </a:xfrm>
        </p:spPr>
        <p:txBody>
          <a:bodyPr/>
          <a:lstStyle/>
          <a:p>
            <a:pPr algn="l"/>
            <a:r>
              <a:rPr lang="en-US" sz="800" dirty="0">
                <a:solidFill>
                  <a:schemeClr val="bg2">
                    <a:lumMod val="60000"/>
                    <a:lumOff val="40000"/>
                  </a:schemeClr>
                </a:solidFill>
              </a:rPr>
              <a:t>Safran </a:t>
            </a:r>
            <a:r>
              <a:rPr lang="en-US" sz="800" dirty="0" err="1">
                <a:solidFill>
                  <a:schemeClr val="bg2">
                    <a:lumMod val="60000"/>
                    <a:lumOff val="40000"/>
                  </a:schemeClr>
                </a:solidFill>
              </a:rPr>
              <a:t>Reosc</a:t>
            </a:r>
            <a:r>
              <a:rPr lang="en-US" sz="800" dirty="0">
                <a:solidFill>
                  <a:schemeClr val="bg2">
                    <a:lumMod val="60000"/>
                    <a:lumOff val="40000"/>
                  </a:schemeClr>
                </a:solidFill>
              </a:rPr>
              <a:t> / The ESO 60th Anniversary</a:t>
            </a:r>
          </a:p>
        </p:txBody>
      </p:sp>
    </p:spTree>
    <p:extLst>
      <p:ext uri="{BB962C8B-B14F-4D97-AF65-F5344CB8AC3E}">
        <p14:creationId xmlns:p14="http://schemas.microsoft.com/office/powerpoint/2010/main" val="3729503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fr-FR" dirty="0"/>
              <a:t>85 </a:t>
            </a:r>
            <a:r>
              <a:rPr lang="fr-FR" dirty="0" err="1"/>
              <a:t>years</a:t>
            </a:r>
            <a:r>
              <a:rPr lang="fr-FR" dirty="0"/>
              <a:t> of key </a:t>
            </a:r>
            <a:r>
              <a:rPr lang="fr-FR" dirty="0" err="1"/>
              <a:t>astro</a:t>
            </a:r>
            <a:r>
              <a:rPr lang="fr-FR" dirty="0"/>
              <a:t> </a:t>
            </a:r>
            <a:r>
              <a:rPr lang="fr-FR" dirty="0" err="1"/>
              <a:t>optics</a:t>
            </a:r>
            <a:r>
              <a:rPr lang="fr-FR" dirty="0"/>
              <a:t> </a:t>
            </a:r>
            <a:r>
              <a:rPr lang="fr-FR" dirty="0" err="1"/>
              <a:t>supply</a:t>
            </a:r>
            <a:r>
              <a:rPr lang="fr-FR" dirty="0"/>
              <a:t> </a:t>
            </a:r>
            <a:endParaRPr lang="en-US" dirty="0"/>
          </a:p>
        </p:txBody>
      </p:sp>
      <p:sp>
        <p:nvSpPr>
          <p:cNvPr id="3" name="Flèche droite 2"/>
          <p:cNvSpPr/>
          <p:nvPr/>
        </p:nvSpPr>
        <p:spPr>
          <a:xfrm>
            <a:off x="83215" y="2446113"/>
            <a:ext cx="8815007" cy="442442"/>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1"/>
              </a:solidFill>
            </a:endParaRPr>
          </a:p>
        </p:txBody>
      </p:sp>
      <p:grpSp>
        <p:nvGrpSpPr>
          <p:cNvPr id="65" name="Groupe 64"/>
          <p:cNvGrpSpPr/>
          <p:nvPr/>
        </p:nvGrpSpPr>
        <p:grpSpPr>
          <a:xfrm>
            <a:off x="1544470" y="916361"/>
            <a:ext cx="1043931" cy="2451775"/>
            <a:chOff x="503238" y="915566"/>
            <a:chExt cx="1043931" cy="2451775"/>
          </a:xfrm>
        </p:grpSpPr>
        <p:cxnSp>
          <p:nvCxnSpPr>
            <p:cNvPr id="20" name="Connecteur droit 19"/>
            <p:cNvCxnSpPr/>
            <p:nvPr/>
          </p:nvCxnSpPr>
          <p:spPr>
            <a:xfrm>
              <a:off x="1043608" y="2499742"/>
              <a:ext cx="0" cy="3600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rot="18422688">
              <a:off x="658466" y="2832797"/>
              <a:ext cx="792088" cy="276999"/>
            </a:xfrm>
            <a:prstGeom prst="rect">
              <a:avLst/>
            </a:prstGeom>
            <a:noFill/>
          </p:spPr>
          <p:txBody>
            <a:bodyPr wrap="square" rtlCol="0">
              <a:spAutoFit/>
            </a:bodyPr>
            <a:lstStyle/>
            <a:p>
              <a:r>
                <a:rPr lang="fr-FR" sz="1200" b="1">
                  <a:solidFill>
                    <a:schemeClr val="accent1"/>
                  </a:solidFill>
                </a:rPr>
                <a:t>1963</a:t>
              </a:r>
            </a:p>
          </p:txBody>
        </p:sp>
        <p:pic>
          <p:nvPicPr>
            <p:cNvPr id="23" name="Picture 5" descr="C:\Mes_documents\Commun\Images\Astronomie\Autres-Télescopes\ESO-tel152.gif"/>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22995" y="915566"/>
              <a:ext cx="1024174" cy="1368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7"/>
            <p:cNvSpPr txBox="1">
              <a:spLocks noChangeArrowheads="1"/>
            </p:cNvSpPr>
            <p:nvPr/>
          </p:nvSpPr>
          <p:spPr bwMode="auto">
            <a:xfrm>
              <a:off x="503238" y="2283718"/>
              <a:ext cx="104393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spAutoFit/>
            </a:bodyPr>
            <a:lstStyle/>
            <a:p>
              <a:pPr algn="ctr">
                <a:spcBef>
                  <a:spcPct val="50000"/>
                </a:spcBef>
              </a:pPr>
              <a:r>
                <a:rPr lang="fr-FR" altLang="fr-FR" sz="1200" b="1">
                  <a:solidFill>
                    <a:schemeClr val="accent1"/>
                  </a:solidFill>
                </a:rPr>
                <a:t>152 cm</a:t>
              </a:r>
            </a:p>
          </p:txBody>
        </p:sp>
      </p:grpSp>
      <p:grpSp>
        <p:nvGrpSpPr>
          <p:cNvPr id="58" name="Groupe 57"/>
          <p:cNvGrpSpPr/>
          <p:nvPr/>
        </p:nvGrpSpPr>
        <p:grpSpPr>
          <a:xfrm>
            <a:off x="2707270" y="916109"/>
            <a:ext cx="1043931" cy="2452026"/>
            <a:chOff x="1583853" y="915315"/>
            <a:chExt cx="1043931" cy="2452026"/>
          </a:xfrm>
        </p:grpSpPr>
        <p:grpSp>
          <p:nvGrpSpPr>
            <p:cNvPr id="17" name="Groupe 16"/>
            <p:cNvGrpSpPr/>
            <p:nvPr/>
          </p:nvGrpSpPr>
          <p:grpSpPr>
            <a:xfrm>
              <a:off x="1583853" y="2283718"/>
              <a:ext cx="1043931" cy="1083623"/>
              <a:chOff x="1223813" y="2283718"/>
              <a:chExt cx="1043931" cy="1083623"/>
            </a:xfrm>
          </p:grpSpPr>
          <p:cxnSp>
            <p:nvCxnSpPr>
              <p:cNvPr id="25" name="Connecteur droit 24"/>
              <p:cNvCxnSpPr/>
              <p:nvPr/>
            </p:nvCxnSpPr>
            <p:spPr>
              <a:xfrm>
                <a:off x="1764183" y="2499742"/>
                <a:ext cx="0" cy="3600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ZoneTexte 25"/>
              <p:cNvSpPr txBox="1"/>
              <p:nvPr/>
            </p:nvSpPr>
            <p:spPr>
              <a:xfrm rot="18422688">
                <a:off x="1378546" y="2832797"/>
                <a:ext cx="792088" cy="276999"/>
              </a:xfrm>
              <a:prstGeom prst="rect">
                <a:avLst/>
              </a:prstGeom>
              <a:noFill/>
            </p:spPr>
            <p:txBody>
              <a:bodyPr wrap="square" rtlCol="0">
                <a:spAutoFit/>
              </a:bodyPr>
              <a:lstStyle/>
              <a:p>
                <a:r>
                  <a:rPr lang="fr-FR" sz="1200" b="1">
                    <a:solidFill>
                      <a:schemeClr val="accent1"/>
                    </a:solidFill>
                  </a:rPr>
                  <a:t>1967</a:t>
                </a:r>
              </a:p>
            </p:txBody>
          </p:sp>
          <p:sp>
            <p:nvSpPr>
              <p:cNvPr id="27" name="Text Box 7"/>
              <p:cNvSpPr txBox="1">
                <a:spLocks noChangeArrowheads="1"/>
              </p:cNvSpPr>
              <p:nvPr/>
            </p:nvSpPr>
            <p:spPr bwMode="auto">
              <a:xfrm>
                <a:off x="1223813" y="2283718"/>
                <a:ext cx="104393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spAutoFit/>
              </a:bodyPr>
              <a:lstStyle/>
              <a:p>
                <a:pPr algn="ctr">
                  <a:spcBef>
                    <a:spcPct val="50000"/>
                  </a:spcBef>
                </a:pPr>
                <a:r>
                  <a:rPr lang="fr-FR" altLang="fr-FR" sz="1200" b="1">
                    <a:solidFill>
                      <a:schemeClr val="accent1"/>
                    </a:solidFill>
                  </a:rPr>
                  <a:t>360 cm</a:t>
                </a:r>
              </a:p>
            </p:txBody>
          </p:sp>
        </p:grpSp>
        <p:pic>
          <p:nvPicPr>
            <p:cNvPr id="28" name="Image 2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55712" y="915315"/>
              <a:ext cx="937021" cy="1368000"/>
            </a:xfrm>
            <a:prstGeom prst="rect">
              <a:avLst/>
            </a:prstGeom>
          </p:spPr>
        </p:pic>
      </p:grpSp>
      <p:grpSp>
        <p:nvGrpSpPr>
          <p:cNvPr id="40" name="Groupe 39"/>
          <p:cNvGrpSpPr/>
          <p:nvPr/>
        </p:nvGrpSpPr>
        <p:grpSpPr>
          <a:xfrm>
            <a:off x="3922894" y="934233"/>
            <a:ext cx="1297179" cy="2433902"/>
            <a:chOff x="2699643" y="933439"/>
            <a:chExt cx="1297179" cy="2433902"/>
          </a:xfrm>
        </p:grpSpPr>
        <p:grpSp>
          <p:nvGrpSpPr>
            <p:cNvPr id="30" name="Groupe 29"/>
            <p:cNvGrpSpPr/>
            <p:nvPr/>
          </p:nvGrpSpPr>
          <p:grpSpPr>
            <a:xfrm>
              <a:off x="2807989" y="2283718"/>
              <a:ext cx="1043931" cy="1083623"/>
              <a:chOff x="1223813" y="2283718"/>
              <a:chExt cx="1043931" cy="1083623"/>
            </a:xfrm>
          </p:grpSpPr>
          <p:cxnSp>
            <p:nvCxnSpPr>
              <p:cNvPr id="31" name="Connecteur droit 30"/>
              <p:cNvCxnSpPr/>
              <p:nvPr/>
            </p:nvCxnSpPr>
            <p:spPr>
              <a:xfrm>
                <a:off x="1764183" y="2499742"/>
                <a:ext cx="0" cy="3600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ZoneTexte 31"/>
              <p:cNvSpPr txBox="1"/>
              <p:nvPr/>
            </p:nvSpPr>
            <p:spPr>
              <a:xfrm rot="18422688">
                <a:off x="1379432" y="2832797"/>
                <a:ext cx="792088" cy="276999"/>
              </a:xfrm>
              <a:prstGeom prst="rect">
                <a:avLst/>
              </a:prstGeom>
              <a:noFill/>
            </p:spPr>
            <p:txBody>
              <a:bodyPr wrap="square" rtlCol="0">
                <a:spAutoFit/>
              </a:bodyPr>
              <a:lstStyle/>
              <a:p>
                <a:r>
                  <a:rPr lang="fr-FR" sz="1200" b="1">
                    <a:solidFill>
                      <a:schemeClr val="accent1"/>
                    </a:solidFill>
                  </a:rPr>
                  <a:t>1991</a:t>
                </a:r>
              </a:p>
            </p:txBody>
          </p:sp>
          <p:sp>
            <p:nvSpPr>
              <p:cNvPr id="33" name="Text Box 7"/>
              <p:cNvSpPr txBox="1">
                <a:spLocks noChangeArrowheads="1"/>
              </p:cNvSpPr>
              <p:nvPr/>
            </p:nvSpPr>
            <p:spPr bwMode="auto">
              <a:xfrm>
                <a:off x="1223813" y="2283718"/>
                <a:ext cx="104393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spAutoFit/>
              </a:bodyPr>
              <a:lstStyle/>
              <a:p>
                <a:pPr algn="ctr">
                  <a:spcBef>
                    <a:spcPct val="50000"/>
                  </a:spcBef>
                </a:pPr>
                <a:r>
                  <a:rPr lang="fr-FR" altLang="fr-FR" sz="1200" b="1">
                    <a:solidFill>
                      <a:schemeClr val="accent1"/>
                    </a:solidFill>
                  </a:rPr>
                  <a:t>VLT  8-m</a:t>
                </a:r>
              </a:p>
            </p:txBody>
          </p:sp>
        </p:grpSp>
        <p:pic>
          <p:nvPicPr>
            <p:cNvPr id="34" name="Image 3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99643" y="933439"/>
              <a:ext cx="1297179" cy="1368000"/>
            </a:xfrm>
            <a:prstGeom prst="rect">
              <a:avLst/>
            </a:prstGeom>
          </p:spPr>
        </p:pic>
      </p:grpSp>
      <p:grpSp>
        <p:nvGrpSpPr>
          <p:cNvPr id="47" name="Groupe 46"/>
          <p:cNvGrpSpPr/>
          <p:nvPr/>
        </p:nvGrpSpPr>
        <p:grpSpPr>
          <a:xfrm>
            <a:off x="7034401" y="920815"/>
            <a:ext cx="1965229" cy="2447320"/>
            <a:chOff x="6866629" y="920021"/>
            <a:chExt cx="1965229" cy="2447320"/>
          </a:xfrm>
        </p:grpSpPr>
        <p:grpSp>
          <p:nvGrpSpPr>
            <p:cNvPr id="35" name="Groupe 34"/>
            <p:cNvGrpSpPr/>
            <p:nvPr/>
          </p:nvGrpSpPr>
          <p:grpSpPr>
            <a:xfrm>
              <a:off x="7327279" y="2283315"/>
              <a:ext cx="1043931" cy="1084026"/>
              <a:chOff x="1223813" y="2283718"/>
              <a:chExt cx="1043931" cy="1084026"/>
            </a:xfrm>
          </p:grpSpPr>
          <p:cxnSp>
            <p:nvCxnSpPr>
              <p:cNvPr id="36" name="Connecteur droit 35"/>
              <p:cNvCxnSpPr/>
              <p:nvPr/>
            </p:nvCxnSpPr>
            <p:spPr>
              <a:xfrm>
                <a:off x="1764183" y="2499742"/>
                <a:ext cx="0" cy="3600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ZoneTexte 36"/>
              <p:cNvSpPr txBox="1"/>
              <p:nvPr/>
            </p:nvSpPr>
            <p:spPr>
              <a:xfrm rot="18422688">
                <a:off x="1395760" y="2833200"/>
                <a:ext cx="792088" cy="276999"/>
              </a:xfrm>
              <a:prstGeom prst="rect">
                <a:avLst/>
              </a:prstGeom>
              <a:noFill/>
            </p:spPr>
            <p:txBody>
              <a:bodyPr wrap="square" rtlCol="0">
                <a:spAutoFit/>
              </a:bodyPr>
              <a:lstStyle/>
              <a:p>
                <a:r>
                  <a:rPr lang="fr-FR" sz="1200" b="1">
                    <a:solidFill>
                      <a:schemeClr val="accent1"/>
                    </a:solidFill>
                  </a:rPr>
                  <a:t>2017</a:t>
                </a:r>
              </a:p>
            </p:txBody>
          </p:sp>
          <p:sp>
            <p:nvSpPr>
              <p:cNvPr id="38" name="Text Box 7"/>
              <p:cNvSpPr txBox="1">
                <a:spLocks noChangeArrowheads="1"/>
              </p:cNvSpPr>
              <p:nvPr/>
            </p:nvSpPr>
            <p:spPr bwMode="auto">
              <a:xfrm>
                <a:off x="1223813" y="2283718"/>
                <a:ext cx="104393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spAutoFit/>
              </a:bodyPr>
              <a:lstStyle/>
              <a:p>
                <a:pPr algn="ctr">
                  <a:spcBef>
                    <a:spcPct val="50000"/>
                  </a:spcBef>
                </a:pPr>
                <a:r>
                  <a:rPr lang="fr-FR" altLang="fr-FR" sz="1200" b="1">
                    <a:solidFill>
                      <a:schemeClr val="accent1"/>
                    </a:solidFill>
                  </a:rPr>
                  <a:t>ELT  39-m</a:t>
                </a:r>
              </a:p>
            </p:txBody>
          </p:sp>
        </p:grpSp>
        <p:pic>
          <p:nvPicPr>
            <p:cNvPr id="39" name="Image 3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66629" y="920021"/>
              <a:ext cx="1965229" cy="1368000"/>
            </a:xfrm>
            <a:prstGeom prst="rect">
              <a:avLst/>
            </a:prstGeom>
          </p:spPr>
        </p:pic>
      </p:grpSp>
      <p:grpSp>
        <p:nvGrpSpPr>
          <p:cNvPr id="48" name="Groupe 47"/>
          <p:cNvGrpSpPr/>
          <p:nvPr/>
        </p:nvGrpSpPr>
        <p:grpSpPr>
          <a:xfrm>
            <a:off x="5257552" y="2482663"/>
            <a:ext cx="1258664" cy="2455112"/>
            <a:chOff x="5321722" y="2481869"/>
            <a:chExt cx="1258664" cy="2455112"/>
          </a:xfrm>
        </p:grpSpPr>
        <p:grpSp>
          <p:nvGrpSpPr>
            <p:cNvPr id="42" name="Groupe 41"/>
            <p:cNvGrpSpPr/>
            <p:nvPr/>
          </p:nvGrpSpPr>
          <p:grpSpPr>
            <a:xfrm>
              <a:off x="5399391" y="2481869"/>
              <a:ext cx="1043931" cy="2455112"/>
              <a:chOff x="1223813" y="2499742"/>
              <a:chExt cx="1043931" cy="2455112"/>
            </a:xfrm>
          </p:grpSpPr>
          <p:cxnSp>
            <p:nvCxnSpPr>
              <p:cNvPr id="44" name="Connecteur droit 43"/>
              <p:cNvCxnSpPr/>
              <p:nvPr/>
            </p:nvCxnSpPr>
            <p:spPr>
              <a:xfrm>
                <a:off x="1764183" y="2499742"/>
                <a:ext cx="0" cy="3600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ZoneTexte 44"/>
              <p:cNvSpPr txBox="1"/>
              <p:nvPr/>
            </p:nvSpPr>
            <p:spPr>
              <a:xfrm rot="18422688">
                <a:off x="1379432" y="2832797"/>
                <a:ext cx="792088" cy="276999"/>
              </a:xfrm>
              <a:prstGeom prst="rect">
                <a:avLst/>
              </a:prstGeom>
              <a:noFill/>
            </p:spPr>
            <p:txBody>
              <a:bodyPr wrap="square" rtlCol="0">
                <a:spAutoFit/>
              </a:bodyPr>
              <a:lstStyle/>
              <a:p>
                <a:r>
                  <a:rPr lang="fr-FR" sz="1200" b="1">
                    <a:solidFill>
                      <a:schemeClr val="accent1"/>
                    </a:solidFill>
                  </a:rPr>
                  <a:t>2001</a:t>
                </a:r>
              </a:p>
            </p:txBody>
          </p:sp>
          <p:sp>
            <p:nvSpPr>
              <p:cNvPr id="46" name="Text Box 7"/>
              <p:cNvSpPr txBox="1">
                <a:spLocks noChangeArrowheads="1"/>
              </p:cNvSpPr>
              <p:nvPr/>
            </p:nvSpPr>
            <p:spPr bwMode="auto">
              <a:xfrm>
                <a:off x="1223813" y="4677855"/>
                <a:ext cx="104393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spAutoFit/>
              </a:bodyPr>
              <a:lstStyle/>
              <a:p>
                <a:pPr algn="ctr">
                  <a:spcBef>
                    <a:spcPct val="50000"/>
                  </a:spcBef>
                </a:pPr>
                <a:r>
                  <a:rPr lang="fr-FR" altLang="fr-FR" sz="1200" b="1">
                    <a:solidFill>
                      <a:schemeClr val="accent1"/>
                    </a:solidFill>
                  </a:rPr>
                  <a:t>GTC  11-m</a:t>
                </a:r>
              </a:p>
            </p:txBody>
          </p:sp>
        </p:grpSp>
        <p:pic>
          <p:nvPicPr>
            <p:cNvPr id="1026" name="Picture 2" descr="Full size image"/>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5321722" y="3291830"/>
              <a:ext cx="1258664" cy="1368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6" name="Groupe 55"/>
          <p:cNvGrpSpPr/>
          <p:nvPr/>
        </p:nvGrpSpPr>
        <p:grpSpPr>
          <a:xfrm>
            <a:off x="3982208" y="2500536"/>
            <a:ext cx="1165857" cy="2448272"/>
            <a:chOff x="3826204" y="2499742"/>
            <a:chExt cx="1165857" cy="2448272"/>
          </a:xfrm>
        </p:grpSpPr>
        <p:grpSp>
          <p:nvGrpSpPr>
            <p:cNvPr id="51" name="Groupe 50"/>
            <p:cNvGrpSpPr/>
            <p:nvPr/>
          </p:nvGrpSpPr>
          <p:grpSpPr>
            <a:xfrm>
              <a:off x="3887223" y="2499742"/>
              <a:ext cx="1043931" cy="2448272"/>
              <a:chOff x="1007789" y="2431237"/>
              <a:chExt cx="1043931" cy="2448272"/>
            </a:xfrm>
          </p:grpSpPr>
          <p:cxnSp>
            <p:nvCxnSpPr>
              <p:cNvPr id="53" name="Connecteur droit 52"/>
              <p:cNvCxnSpPr/>
              <p:nvPr/>
            </p:nvCxnSpPr>
            <p:spPr>
              <a:xfrm>
                <a:off x="1764183" y="2431237"/>
                <a:ext cx="0" cy="3600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ZoneTexte 53"/>
              <p:cNvSpPr txBox="1"/>
              <p:nvPr/>
            </p:nvSpPr>
            <p:spPr>
              <a:xfrm rot="18422688">
                <a:off x="1379432" y="2764292"/>
                <a:ext cx="792088" cy="276999"/>
              </a:xfrm>
              <a:prstGeom prst="rect">
                <a:avLst/>
              </a:prstGeom>
              <a:noFill/>
            </p:spPr>
            <p:txBody>
              <a:bodyPr wrap="square" rtlCol="0">
                <a:spAutoFit/>
              </a:bodyPr>
              <a:lstStyle/>
              <a:p>
                <a:r>
                  <a:rPr lang="fr-FR" sz="1200" b="1">
                    <a:solidFill>
                      <a:schemeClr val="accent1"/>
                    </a:solidFill>
                  </a:rPr>
                  <a:t>1994</a:t>
                </a:r>
              </a:p>
            </p:txBody>
          </p:sp>
          <p:sp>
            <p:nvSpPr>
              <p:cNvPr id="55" name="Text Box 7"/>
              <p:cNvSpPr txBox="1">
                <a:spLocks noChangeArrowheads="1"/>
              </p:cNvSpPr>
              <p:nvPr/>
            </p:nvSpPr>
            <p:spPr bwMode="auto">
              <a:xfrm>
                <a:off x="1007789" y="4602510"/>
                <a:ext cx="104393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spAutoFit/>
              </a:bodyPr>
              <a:lstStyle/>
              <a:p>
                <a:pPr algn="ctr">
                  <a:spcBef>
                    <a:spcPct val="50000"/>
                  </a:spcBef>
                </a:pPr>
                <a:r>
                  <a:rPr lang="fr-FR" altLang="fr-FR" sz="1200" b="1">
                    <a:solidFill>
                      <a:schemeClr val="accent1"/>
                    </a:solidFill>
                  </a:rPr>
                  <a:t>Gemini  8-m</a:t>
                </a:r>
              </a:p>
            </p:txBody>
          </p:sp>
        </p:grpSp>
        <p:pic>
          <p:nvPicPr>
            <p:cNvPr id="49" name="Image 4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826204" y="3291830"/>
              <a:ext cx="1165857" cy="1368000"/>
            </a:xfrm>
            <a:prstGeom prst="rect">
              <a:avLst/>
            </a:prstGeom>
          </p:spPr>
        </p:pic>
      </p:grpSp>
      <p:pic>
        <p:nvPicPr>
          <p:cNvPr id="67" name="Picture 3" descr="C:\Mes_documents\Commun\Images\Astronomie\Tel-150.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140644" y="3305462"/>
            <a:ext cx="963922" cy="1368000"/>
          </a:xfrm>
          <a:prstGeom prst="rect">
            <a:avLst/>
          </a:prstGeom>
          <a:noFill/>
          <a:extLst>
            <a:ext uri="{909E8E84-426E-40DD-AFC4-6F175D3DCCD1}">
              <a14:hiddenFill xmlns:a14="http://schemas.microsoft.com/office/drawing/2010/main">
                <a:solidFill>
                  <a:srgbClr val="FFFFFF"/>
                </a:solidFill>
              </a14:hiddenFill>
            </a:ext>
          </a:extLst>
        </p:spPr>
      </p:pic>
      <p:pic>
        <p:nvPicPr>
          <p:cNvPr id="66" name="Image 65"/>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202445" y="3309892"/>
            <a:ext cx="1022279" cy="1368000"/>
          </a:xfrm>
          <a:prstGeom prst="rect">
            <a:avLst/>
          </a:prstGeom>
        </p:spPr>
      </p:pic>
      <p:grpSp>
        <p:nvGrpSpPr>
          <p:cNvPr id="82" name="Groupe 81"/>
          <p:cNvGrpSpPr/>
          <p:nvPr/>
        </p:nvGrpSpPr>
        <p:grpSpPr>
          <a:xfrm>
            <a:off x="5461048" y="920074"/>
            <a:ext cx="1368153" cy="2443607"/>
            <a:chOff x="5292079" y="919279"/>
            <a:chExt cx="1368153" cy="2443607"/>
          </a:xfrm>
        </p:grpSpPr>
        <p:pic>
          <p:nvPicPr>
            <p:cNvPr id="57" name="Image 56"/>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5292079" y="919279"/>
              <a:ext cx="1368153" cy="1368000"/>
            </a:xfrm>
            <a:prstGeom prst="rect">
              <a:avLst/>
            </a:prstGeom>
          </p:spPr>
        </p:pic>
        <p:grpSp>
          <p:nvGrpSpPr>
            <p:cNvPr id="60" name="Groupe 59"/>
            <p:cNvGrpSpPr/>
            <p:nvPr/>
          </p:nvGrpSpPr>
          <p:grpSpPr>
            <a:xfrm>
              <a:off x="5436096" y="2278860"/>
              <a:ext cx="1146127" cy="1084026"/>
              <a:chOff x="784176" y="2283718"/>
              <a:chExt cx="1146127" cy="1084026"/>
            </a:xfrm>
          </p:grpSpPr>
          <p:cxnSp>
            <p:nvCxnSpPr>
              <p:cNvPr id="62" name="Connecteur droit 61"/>
              <p:cNvCxnSpPr/>
              <p:nvPr/>
            </p:nvCxnSpPr>
            <p:spPr>
              <a:xfrm>
                <a:off x="1764183" y="2499742"/>
                <a:ext cx="0" cy="3600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ZoneTexte 62"/>
              <p:cNvSpPr txBox="1"/>
              <p:nvPr/>
            </p:nvSpPr>
            <p:spPr>
              <a:xfrm rot="18422688">
                <a:off x="1395760" y="2833200"/>
                <a:ext cx="792088" cy="276999"/>
              </a:xfrm>
              <a:prstGeom prst="rect">
                <a:avLst/>
              </a:prstGeom>
              <a:noFill/>
            </p:spPr>
            <p:txBody>
              <a:bodyPr wrap="square" rtlCol="0">
                <a:spAutoFit/>
              </a:bodyPr>
              <a:lstStyle/>
              <a:p>
                <a:r>
                  <a:rPr lang="fr-FR" sz="1200" b="1">
                    <a:solidFill>
                      <a:schemeClr val="accent1"/>
                    </a:solidFill>
                  </a:rPr>
                  <a:t>2010</a:t>
                </a:r>
              </a:p>
            </p:txBody>
          </p:sp>
          <p:sp>
            <p:nvSpPr>
              <p:cNvPr id="64" name="Text Box 7"/>
              <p:cNvSpPr txBox="1">
                <a:spLocks noChangeArrowheads="1"/>
              </p:cNvSpPr>
              <p:nvPr/>
            </p:nvSpPr>
            <p:spPr bwMode="auto">
              <a:xfrm>
                <a:off x="784176" y="2283718"/>
                <a:ext cx="104393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spAutoFit/>
              </a:bodyPr>
              <a:lstStyle/>
              <a:p>
                <a:pPr algn="ctr">
                  <a:spcBef>
                    <a:spcPct val="50000"/>
                  </a:spcBef>
                </a:pPr>
                <a:r>
                  <a:rPr lang="fr-FR" altLang="fr-FR" sz="1200" b="1">
                    <a:solidFill>
                      <a:schemeClr val="accent1"/>
                    </a:solidFill>
                  </a:rPr>
                  <a:t>Thin Shell</a:t>
                </a:r>
              </a:p>
            </p:txBody>
          </p:sp>
        </p:grpSp>
      </p:grpSp>
      <p:pic>
        <p:nvPicPr>
          <p:cNvPr id="86" name="Image 85"/>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7824" y="915079"/>
            <a:ext cx="965469" cy="1368000"/>
          </a:xfrm>
          <a:prstGeom prst="rect">
            <a:avLst/>
          </a:prstGeom>
        </p:spPr>
      </p:pic>
      <p:grpSp>
        <p:nvGrpSpPr>
          <p:cNvPr id="88" name="Groupe 87"/>
          <p:cNvGrpSpPr/>
          <p:nvPr/>
        </p:nvGrpSpPr>
        <p:grpSpPr>
          <a:xfrm>
            <a:off x="406570" y="2500536"/>
            <a:ext cx="276999" cy="854938"/>
            <a:chOff x="699986" y="2512403"/>
            <a:chExt cx="276999" cy="854938"/>
          </a:xfrm>
        </p:grpSpPr>
        <p:sp>
          <p:nvSpPr>
            <p:cNvPr id="89" name="ZoneTexte 88"/>
            <p:cNvSpPr txBox="1"/>
            <p:nvPr/>
          </p:nvSpPr>
          <p:spPr>
            <a:xfrm rot="18422688">
              <a:off x="442442" y="2832797"/>
              <a:ext cx="792088" cy="276999"/>
            </a:xfrm>
            <a:prstGeom prst="rect">
              <a:avLst/>
            </a:prstGeom>
            <a:noFill/>
          </p:spPr>
          <p:txBody>
            <a:bodyPr wrap="square" rtlCol="0">
              <a:spAutoFit/>
            </a:bodyPr>
            <a:lstStyle/>
            <a:p>
              <a:r>
                <a:rPr lang="fr-FR" sz="1200" b="1">
                  <a:solidFill>
                    <a:schemeClr val="accent1"/>
                  </a:solidFill>
                </a:rPr>
                <a:t>1937</a:t>
              </a:r>
            </a:p>
          </p:txBody>
        </p:sp>
        <p:cxnSp>
          <p:nvCxnSpPr>
            <p:cNvPr id="90" name="Connecteur droit 89"/>
            <p:cNvCxnSpPr/>
            <p:nvPr/>
          </p:nvCxnSpPr>
          <p:spPr>
            <a:xfrm>
              <a:off x="838488" y="2512403"/>
              <a:ext cx="0" cy="3600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2" name="Text Box 7"/>
          <p:cNvSpPr txBox="1">
            <a:spLocks noChangeArrowheads="1"/>
          </p:cNvSpPr>
          <p:nvPr/>
        </p:nvSpPr>
        <p:spPr bwMode="auto">
          <a:xfrm>
            <a:off x="63029" y="2289313"/>
            <a:ext cx="96203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spAutoFit/>
          </a:bodyPr>
          <a:lstStyle/>
          <a:p>
            <a:pPr algn="ctr">
              <a:spcBef>
                <a:spcPct val="50000"/>
              </a:spcBef>
            </a:pPr>
            <a:r>
              <a:rPr lang="fr-FR" altLang="fr-FR" sz="1200" b="1" dirty="0">
                <a:solidFill>
                  <a:schemeClr val="accent1"/>
                </a:solidFill>
              </a:rPr>
              <a:t>H. </a:t>
            </a:r>
            <a:r>
              <a:rPr lang="fr-FR" altLang="fr-FR" sz="1200" b="1" dirty="0" err="1">
                <a:solidFill>
                  <a:schemeClr val="accent1"/>
                </a:solidFill>
              </a:rPr>
              <a:t>Chretien</a:t>
            </a:r>
            <a:endParaRPr lang="fr-FR" altLang="fr-FR" sz="1200" b="1" dirty="0">
              <a:solidFill>
                <a:schemeClr val="accent1"/>
              </a:solidFill>
            </a:endParaRPr>
          </a:p>
        </p:txBody>
      </p:sp>
      <p:grpSp>
        <p:nvGrpSpPr>
          <p:cNvPr id="87" name="Groupe 86"/>
          <p:cNvGrpSpPr/>
          <p:nvPr/>
        </p:nvGrpSpPr>
        <p:grpSpPr>
          <a:xfrm>
            <a:off x="1083601" y="926275"/>
            <a:ext cx="389923" cy="2441860"/>
            <a:chOff x="1157741" y="925481"/>
            <a:chExt cx="389923" cy="2441860"/>
          </a:xfrm>
        </p:grpSpPr>
        <p:grpSp>
          <p:nvGrpSpPr>
            <p:cNvPr id="79" name="Groupe 78"/>
            <p:cNvGrpSpPr/>
            <p:nvPr/>
          </p:nvGrpSpPr>
          <p:grpSpPr>
            <a:xfrm>
              <a:off x="1191879" y="1144251"/>
              <a:ext cx="283777" cy="2223090"/>
              <a:chOff x="693208" y="1144251"/>
              <a:chExt cx="283777" cy="2223090"/>
            </a:xfrm>
          </p:grpSpPr>
          <p:sp>
            <p:nvSpPr>
              <p:cNvPr id="5" name="ZoneTexte 4"/>
              <p:cNvSpPr txBox="1"/>
              <p:nvPr/>
            </p:nvSpPr>
            <p:spPr>
              <a:xfrm rot="18422688">
                <a:off x="442442" y="2832797"/>
                <a:ext cx="792088" cy="276999"/>
              </a:xfrm>
              <a:prstGeom prst="rect">
                <a:avLst/>
              </a:prstGeom>
              <a:noFill/>
            </p:spPr>
            <p:txBody>
              <a:bodyPr wrap="square" rtlCol="0">
                <a:spAutoFit/>
              </a:bodyPr>
              <a:lstStyle/>
              <a:p>
                <a:r>
                  <a:rPr lang="fr-FR" sz="1200" b="1">
                    <a:solidFill>
                      <a:schemeClr val="accent1"/>
                    </a:solidFill>
                  </a:rPr>
                  <a:t>1962</a:t>
                </a:r>
              </a:p>
            </p:txBody>
          </p:sp>
          <p:cxnSp>
            <p:nvCxnSpPr>
              <p:cNvPr id="7" name="Connecteur droit 6"/>
              <p:cNvCxnSpPr/>
              <p:nvPr/>
            </p:nvCxnSpPr>
            <p:spPr>
              <a:xfrm>
                <a:off x="838488" y="2499742"/>
                <a:ext cx="0" cy="3600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rot="16200000">
                <a:off x="201891" y="1635568"/>
                <a:ext cx="1259633" cy="276999"/>
              </a:xfrm>
              <a:prstGeom prst="rect">
                <a:avLst/>
              </a:prstGeom>
              <a:noFill/>
            </p:spPr>
            <p:txBody>
              <a:bodyPr wrap="square" rtlCol="0">
                <a:spAutoFit/>
              </a:bodyPr>
              <a:lstStyle/>
              <a:p>
                <a:r>
                  <a:rPr lang="fr-FR" sz="1200" b="1">
                    <a:solidFill>
                      <a:schemeClr val="accent1"/>
                    </a:solidFill>
                  </a:rPr>
                  <a:t>ESO set-up</a:t>
                </a:r>
              </a:p>
            </p:txBody>
          </p:sp>
        </p:grpSp>
        <p:pic>
          <p:nvPicPr>
            <p:cNvPr id="1028" name="Picture 4" descr="upright=Article à illustrer Organisation"/>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1157741" y="925481"/>
              <a:ext cx="389923" cy="508673"/>
            </a:xfrm>
            <a:prstGeom prst="rect">
              <a:avLst/>
            </a:prstGeom>
            <a:noFill/>
            <a:extLst>
              <a:ext uri="{909E8E84-426E-40DD-AFC4-6F175D3DCCD1}">
                <a14:hiddenFill xmlns:a14="http://schemas.microsoft.com/office/drawing/2010/main">
                  <a:solidFill>
                    <a:srgbClr val="FFFFFF"/>
                  </a:solidFill>
                </a14:hiddenFill>
              </a:ext>
            </a:extLst>
          </p:spPr>
        </p:pic>
      </p:grpSp>
      <p:sp>
        <p:nvSpPr>
          <p:cNvPr id="95" name="Text Box 7"/>
          <p:cNvSpPr txBox="1">
            <a:spLocks noChangeArrowheads="1"/>
          </p:cNvSpPr>
          <p:nvPr/>
        </p:nvSpPr>
        <p:spPr bwMode="auto">
          <a:xfrm>
            <a:off x="1193015" y="4606352"/>
            <a:ext cx="188841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spAutoFit/>
          </a:bodyPr>
          <a:lstStyle/>
          <a:p>
            <a:pPr algn="ctr">
              <a:spcBef>
                <a:spcPct val="50000"/>
              </a:spcBef>
            </a:pPr>
            <a:r>
              <a:rPr lang="fr-FR" altLang="fr-FR" sz="1200" b="1" dirty="0" err="1">
                <a:solidFill>
                  <a:schemeClr val="accent1"/>
                </a:solidFill>
              </a:rPr>
              <a:t>Telescopes</a:t>
            </a:r>
            <a:r>
              <a:rPr lang="fr-FR" altLang="fr-FR" sz="1200" b="1" dirty="0">
                <a:solidFill>
                  <a:schemeClr val="accent1"/>
                </a:solidFill>
              </a:rPr>
              <a:t> &amp; Instruments</a:t>
            </a:r>
          </a:p>
        </p:txBody>
      </p:sp>
      <p:grpSp>
        <p:nvGrpSpPr>
          <p:cNvPr id="94" name="Groupe 93"/>
          <p:cNvGrpSpPr/>
          <p:nvPr/>
        </p:nvGrpSpPr>
        <p:grpSpPr>
          <a:xfrm>
            <a:off x="6084169" y="2493696"/>
            <a:ext cx="1602565" cy="2455112"/>
            <a:chOff x="6084168" y="2492902"/>
            <a:chExt cx="1602565" cy="2455112"/>
          </a:xfrm>
        </p:grpSpPr>
        <p:grpSp>
          <p:nvGrpSpPr>
            <p:cNvPr id="81" name="Groupe 80"/>
            <p:cNvGrpSpPr/>
            <p:nvPr/>
          </p:nvGrpSpPr>
          <p:grpSpPr>
            <a:xfrm>
              <a:off x="6084168" y="2492902"/>
              <a:ext cx="1602565" cy="2455112"/>
              <a:chOff x="6084168" y="2492902"/>
              <a:chExt cx="1602565" cy="2455112"/>
            </a:xfrm>
          </p:grpSpPr>
          <p:pic>
            <p:nvPicPr>
              <p:cNvPr id="68" name="Image 67"/>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604464" y="3299812"/>
                <a:ext cx="1082269" cy="1368000"/>
              </a:xfrm>
              <a:prstGeom prst="rect">
                <a:avLst/>
              </a:prstGeom>
            </p:spPr>
          </p:pic>
          <p:grpSp>
            <p:nvGrpSpPr>
              <p:cNvPr id="71" name="Groupe 70"/>
              <p:cNvGrpSpPr/>
              <p:nvPr/>
            </p:nvGrpSpPr>
            <p:grpSpPr>
              <a:xfrm>
                <a:off x="6084168" y="2492902"/>
                <a:ext cx="1559920" cy="2455112"/>
                <a:chOff x="1636976" y="2499742"/>
                <a:chExt cx="1559920" cy="2455112"/>
              </a:xfrm>
            </p:grpSpPr>
            <p:cxnSp>
              <p:nvCxnSpPr>
                <p:cNvPr id="73" name="Connecteur droit 72"/>
                <p:cNvCxnSpPr/>
                <p:nvPr/>
              </p:nvCxnSpPr>
              <p:spPr>
                <a:xfrm>
                  <a:off x="1764183" y="2499742"/>
                  <a:ext cx="0" cy="3600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ZoneTexte 73"/>
                <p:cNvSpPr txBox="1"/>
                <p:nvPr/>
              </p:nvSpPr>
              <p:spPr>
                <a:xfrm rot="18422688">
                  <a:off x="1379432" y="2832797"/>
                  <a:ext cx="792088" cy="276999"/>
                </a:xfrm>
                <a:prstGeom prst="rect">
                  <a:avLst/>
                </a:prstGeom>
                <a:noFill/>
              </p:spPr>
              <p:txBody>
                <a:bodyPr wrap="square" rtlCol="0">
                  <a:spAutoFit/>
                </a:bodyPr>
                <a:lstStyle/>
                <a:p>
                  <a:r>
                    <a:rPr lang="fr-FR" sz="1200" b="1">
                      <a:solidFill>
                        <a:schemeClr val="accent1"/>
                      </a:solidFill>
                    </a:rPr>
                    <a:t>2004</a:t>
                  </a:r>
                </a:p>
              </p:txBody>
            </p:sp>
            <p:sp>
              <p:nvSpPr>
                <p:cNvPr id="75" name="Text Box 7"/>
                <p:cNvSpPr txBox="1">
                  <a:spLocks noChangeArrowheads="1"/>
                </p:cNvSpPr>
                <p:nvPr/>
              </p:nvSpPr>
              <p:spPr bwMode="auto">
                <a:xfrm>
                  <a:off x="2152965" y="4677855"/>
                  <a:ext cx="104393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spAutoFit/>
                </a:bodyPr>
                <a:lstStyle/>
                <a:p>
                  <a:pPr algn="ctr">
                    <a:spcBef>
                      <a:spcPct val="50000"/>
                    </a:spcBef>
                  </a:pPr>
                  <a:r>
                    <a:rPr lang="fr-FR" altLang="fr-FR" sz="1200" b="1" dirty="0" smtClean="0">
                      <a:solidFill>
                        <a:schemeClr val="accent1"/>
                      </a:solidFill>
                    </a:rPr>
                    <a:t>SOFIA</a:t>
                  </a:r>
                  <a:endParaRPr lang="fr-FR" altLang="fr-FR" sz="1200" b="1" dirty="0">
                    <a:solidFill>
                      <a:schemeClr val="accent1"/>
                    </a:solidFill>
                  </a:endParaRPr>
                </a:p>
              </p:txBody>
            </p:sp>
          </p:grpSp>
        </p:grpSp>
        <p:pic>
          <p:nvPicPr>
            <p:cNvPr id="93" name="Image 92"/>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6723285" y="3299186"/>
              <a:ext cx="791612" cy="322185"/>
            </a:xfrm>
            <a:prstGeom prst="rect">
              <a:avLst/>
            </a:prstGeom>
          </p:spPr>
        </p:pic>
      </p:grpSp>
      <p:sp>
        <p:nvSpPr>
          <p:cNvPr id="4" name="Espace réservé du pied de page 3"/>
          <p:cNvSpPr>
            <a:spLocks noGrp="1"/>
          </p:cNvSpPr>
          <p:nvPr>
            <p:ph type="ftr" sz="quarter" idx="3"/>
          </p:nvPr>
        </p:nvSpPr>
        <p:spPr>
          <a:xfrm>
            <a:off x="503239" y="4853422"/>
            <a:ext cx="7164386" cy="96494"/>
          </a:xfrm>
        </p:spPr>
        <p:txBody>
          <a:bodyPr/>
          <a:lstStyle/>
          <a:p>
            <a:pPr algn="l"/>
            <a:r>
              <a:rPr lang="en-US" sz="800" dirty="0">
                <a:solidFill>
                  <a:schemeClr val="bg2">
                    <a:lumMod val="60000"/>
                    <a:lumOff val="40000"/>
                  </a:schemeClr>
                </a:solidFill>
              </a:rPr>
              <a:t>Safran </a:t>
            </a:r>
            <a:r>
              <a:rPr lang="en-US" sz="800" dirty="0" err="1">
                <a:solidFill>
                  <a:schemeClr val="bg2">
                    <a:lumMod val="60000"/>
                    <a:lumOff val="40000"/>
                  </a:schemeClr>
                </a:solidFill>
              </a:rPr>
              <a:t>Reosc</a:t>
            </a:r>
            <a:r>
              <a:rPr lang="en-US" sz="800" dirty="0">
                <a:solidFill>
                  <a:schemeClr val="bg2">
                    <a:lumMod val="60000"/>
                    <a:lumOff val="40000"/>
                  </a:schemeClr>
                </a:solidFill>
              </a:rPr>
              <a:t> / The ESO 60th Anniversary</a:t>
            </a:r>
          </a:p>
        </p:txBody>
      </p:sp>
    </p:spTree>
    <p:extLst>
      <p:ext uri="{BB962C8B-B14F-4D97-AF65-F5344CB8AC3E}">
        <p14:creationId xmlns:p14="http://schemas.microsoft.com/office/powerpoint/2010/main" val="1131337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r>
              <a:rPr lang="fr-FR" altLang="fr-FR" b="1" dirty="0" err="1"/>
              <a:t>Optics</a:t>
            </a:r>
            <a:r>
              <a:rPr lang="fr-FR" altLang="fr-FR" b="1" dirty="0"/>
              <a:t> for </a:t>
            </a:r>
            <a:r>
              <a:rPr lang="fr-FR" altLang="fr-FR" b="1" dirty="0" err="1"/>
              <a:t>space</a:t>
            </a:r>
            <a:r>
              <a:rPr lang="fr-FR" altLang="fr-FR" b="1" dirty="0"/>
              <a:t> : A few </a:t>
            </a:r>
            <a:r>
              <a:rPr lang="fr-FR" altLang="fr-FR" b="1" dirty="0" err="1"/>
              <a:t>examples</a:t>
            </a:r>
            <a:endParaRPr lang="fr-FR" dirty="0"/>
          </a:p>
        </p:txBody>
      </p:sp>
      <p:sp>
        <p:nvSpPr>
          <p:cNvPr id="4" name="Espace réservé du pied de page 3"/>
          <p:cNvSpPr>
            <a:spLocks noGrp="1"/>
          </p:cNvSpPr>
          <p:nvPr>
            <p:ph type="ftr" sz="quarter" idx="3"/>
          </p:nvPr>
        </p:nvSpPr>
        <p:spPr/>
        <p:txBody>
          <a:bodyPr/>
          <a:lstStyle/>
          <a:p>
            <a:r>
              <a:rPr lang="en-US"/>
              <a:t>Safran Reosc / The ESO 60th Anniversary</a:t>
            </a:r>
            <a:endParaRPr lang="fr-FR" dirty="0"/>
          </a:p>
        </p:txBody>
      </p:sp>
      <p:sp>
        <p:nvSpPr>
          <p:cNvPr id="13" name="ZoneTexte 12"/>
          <p:cNvSpPr txBox="1"/>
          <p:nvPr/>
        </p:nvSpPr>
        <p:spPr>
          <a:xfrm>
            <a:off x="7247550" y="1113800"/>
            <a:ext cx="1587080" cy="3462861"/>
          </a:xfrm>
          <a:prstGeom prst="round2DiagRect">
            <a:avLst/>
          </a:prstGeom>
          <a:noFill/>
          <a:ln w="6350">
            <a:solidFill>
              <a:schemeClr val="tx1"/>
            </a:solidFill>
          </a:ln>
        </p:spPr>
        <p:style>
          <a:lnRef idx="2">
            <a:schemeClr val="accent1"/>
          </a:lnRef>
          <a:fillRef idx="1">
            <a:schemeClr val="lt1"/>
          </a:fillRef>
          <a:effectRef idx="0">
            <a:schemeClr val="accent1"/>
          </a:effectRef>
          <a:fontRef idx="minor">
            <a:schemeClr val="dk1"/>
          </a:fontRef>
        </p:style>
        <p:txBody>
          <a:bodyPr vert="horz" lIns="79010" tIns="39489" rIns="79010" bIns="39489" rtlCol="0" anchor="ctr" anchorCtr="0">
            <a:noAutofit/>
          </a:bodyPr>
          <a:lstStyle>
            <a:lvl1pPr indent="0" algn="ctr">
              <a:lnSpc>
                <a:spcPct val="100000"/>
              </a:lnSpc>
              <a:spcBef>
                <a:spcPts val="0"/>
              </a:spcBef>
              <a:spcAft>
                <a:spcPts val="0"/>
              </a:spcAft>
              <a:buFont typeface="Arial" pitchFamily="34" charset="0"/>
              <a:buNone/>
              <a:defRPr sz="1600" b="1">
                <a:solidFill>
                  <a:schemeClr val="bg1"/>
                </a:solidFill>
                <a:latin typeface="Calibri" panose="020F0502020204030204" pitchFamily="34" charset="0"/>
                <a:cs typeface="Calibri" panose="020F0502020204030204" pitchFamily="34" charset="0"/>
              </a:defRPr>
            </a:lvl1pPr>
            <a:lvl2pPr marL="316321" indent="0">
              <a:lnSpc>
                <a:spcPct val="100000"/>
              </a:lnSpc>
              <a:spcBef>
                <a:spcPts val="0"/>
              </a:spcBef>
              <a:spcAft>
                <a:spcPts val="0"/>
              </a:spcAft>
              <a:buClr>
                <a:schemeClr val="accent3"/>
              </a:buClr>
              <a:buFont typeface="Wingdings 2" panose="05020102010507070707" pitchFamily="18" charset="2"/>
              <a:buNone/>
              <a:defRPr sz="1800">
                <a:solidFill>
                  <a:schemeClr val="lt1"/>
                </a:solidFill>
              </a:defRPr>
            </a:lvl2pPr>
            <a:lvl3pPr marL="528434" indent="-167463" defTabSz="506348">
              <a:lnSpc>
                <a:spcPct val="100000"/>
              </a:lnSpc>
              <a:spcBef>
                <a:spcPts val="0"/>
              </a:spcBef>
              <a:spcAft>
                <a:spcPts val="0"/>
              </a:spcAft>
              <a:buClr>
                <a:schemeClr val="accent3"/>
              </a:buClr>
              <a:buSzPct val="66000"/>
              <a:buFont typeface="Wingdings 2" panose="05020102010507070707" pitchFamily="18" charset="2"/>
              <a:buChar char=""/>
              <a:defRPr sz="1400">
                <a:solidFill>
                  <a:schemeClr val="lt1"/>
                </a:solidFill>
              </a:defRPr>
            </a:lvl3pPr>
            <a:lvl4pPr marL="727539" indent="-167463">
              <a:lnSpc>
                <a:spcPct val="100000"/>
              </a:lnSpc>
              <a:spcBef>
                <a:spcPts val="0"/>
              </a:spcBef>
              <a:buClr>
                <a:schemeClr val="accent3"/>
              </a:buClr>
              <a:buSzPct val="66000"/>
              <a:buFont typeface="Arial Black" panose="020B0A04020102020204" pitchFamily="34" charset="0"/>
              <a:buChar char="&gt;"/>
              <a:defRPr sz="1300" baseline="0">
                <a:solidFill>
                  <a:schemeClr val="lt1"/>
                </a:solidFill>
              </a:defRPr>
            </a:lvl4pPr>
            <a:lvl5pPr marL="943375" indent="-167463">
              <a:lnSpc>
                <a:spcPct val="100000"/>
              </a:lnSpc>
              <a:spcBef>
                <a:spcPts val="0"/>
              </a:spcBef>
              <a:buClr>
                <a:schemeClr val="accent3"/>
              </a:buClr>
              <a:buSzPct val="66000"/>
              <a:buFont typeface="Wingdings" panose="05000000000000000000" pitchFamily="2" charset="2"/>
              <a:buChar char="w"/>
              <a:defRPr sz="1300">
                <a:solidFill>
                  <a:schemeClr val="lt1"/>
                </a:solidFill>
              </a:defRPr>
            </a:lvl5pPr>
            <a:lvl6pPr marL="2947361" indent="-267942">
              <a:spcBef>
                <a:spcPct val="20000"/>
              </a:spcBef>
              <a:buFont typeface="Arial" pitchFamily="34" charset="0"/>
              <a:buChar char="•"/>
              <a:defRPr sz="2300">
                <a:solidFill>
                  <a:schemeClr val="lt1"/>
                </a:solidFill>
              </a:defRPr>
            </a:lvl6pPr>
            <a:lvl7pPr marL="3483244" indent="-267942">
              <a:spcBef>
                <a:spcPct val="20000"/>
              </a:spcBef>
              <a:buFont typeface="Arial" pitchFamily="34" charset="0"/>
              <a:buChar char="•"/>
              <a:defRPr sz="2300">
                <a:solidFill>
                  <a:schemeClr val="lt1"/>
                </a:solidFill>
              </a:defRPr>
            </a:lvl7pPr>
            <a:lvl8pPr marL="4019129" indent="-267942">
              <a:spcBef>
                <a:spcPct val="20000"/>
              </a:spcBef>
              <a:buFont typeface="Arial" pitchFamily="34" charset="0"/>
              <a:buChar char="•"/>
              <a:defRPr sz="2300">
                <a:solidFill>
                  <a:schemeClr val="lt1"/>
                </a:solidFill>
              </a:defRPr>
            </a:lvl8pPr>
            <a:lvl9pPr marL="4555012" indent="-267942">
              <a:spcBef>
                <a:spcPct val="20000"/>
              </a:spcBef>
              <a:buFont typeface="Arial" pitchFamily="34" charset="0"/>
              <a:buChar char="•"/>
              <a:defRPr sz="2300">
                <a:solidFill>
                  <a:schemeClr val="lt1"/>
                </a:solidFill>
              </a:defRPr>
            </a:lvl9pPr>
          </a:lstStyle>
          <a:p>
            <a:endParaRPr lang="fr-FR" sz="1200" dirty="0">
              <a:solidFill>
                <a:schemeClr val="accent1"/>
              </a:solidFill>
            </a:endParaRPr>
          </a:p>
          <a:p>
            <a:endParaRPr lang="fr-FR" sz="1200" dirty="0">
              <a:solidFill>
                <a:schemeClr val="accent1"/>
              </a:solidFill>
            </a:endParaRPr>
          </a:p>
          <a:p>
            <a:endParaRPr lang="fr-FR" sz="1200" dirty="0">
              <a:solidFill>
                <a:schemeClr val="accent1"/>
              </a:solidFill>
            </a:endParaRPr>
          </a:p>
          <a:p>
            <a:endParaRPr lang="fr-FR" sz="1200" dirty="0">
              <a:solidFill>
                <a:schemeClr val="accent1"/>
              </a:solidFill>
            </a:endParaRPr>
          </a:p>
          <a:p>
            <a:endParaRPr lang="fr-FR" sz="1200" dirty="0">
              <a:solidFill>
                <a:schemeClr val="accent1"/>
              </a:solidFill>
            </a:endParaRPr>
          </a:p>
          <a:p>
            <a:endParaRPr lang="fr-FR" sz="1200" dirty="0">
              <a:solidFill>
                <a:schemeClr val="accent1"/>
              </a:solidFill>
            </a:endParaRPr>
          </a:p>
          <a:p>
            <a:endParaRPr lang="fr-FR" sz="1200" dirty="0">
              <a:solidFill>
                <a:schemeClr val="accent1"/>
              </a:solidFill>
            </a:endParaRPr>
          </a:p>
          <a:p>
            <a:endParaRPr lang="fr-FR" sz="1200" dirty="0">
              <a:solidFill>
                <a:schemeClr val="accent1"/>
              </a:solidFill>
            </a:endParaRPr>
          </a:p>
          <a:p>
            <a:endParaRPr lang="fr-FR" sz="1200" dirty="0">
              <a:solidFill>
                <a:schemeClr val="accent1"/>
              </a:solidFill>
            </a:endParaRPr>
          </a:p>
          <a:p>
            <a:endParaRPr lang="fr-FR" sz="1200" dirty="0">
              <a:solidFill>
                <a:schemeClr val="accent1"/>
              </a:solidFill>
            </a:endParaRPr>
          </a:p>
          <a:p>
            <a:endParaRPr lang="fr-FR" sz="1200" dirty="0">
              <a:solidFill>
                <a:schemeClr val="accent1"/>
              </a:solidFill>
            </a:endParaRPr>
          </a:p>
          <a:p>
            <a:endParaRPr lang="fr-FR" sz="1200" dirty="0">
              <a:solidFill>
                <a:schemeClr val="accent1"/>
              </a:solidFill>
            </a:endParaRPr>
          </a:p>
          <a:p>
            <a:endParaRPr lang="fr-FR" sz="1200" dirty="0">
              <a:solidFill>
                <a:schemeClr val="accent1"/>
              </a:solidFill>
            </a:endParaRPr>
          </a:p>
          <a:p>
            <a:endParaRPr lang="fr-FR" sz="1200" dirty="0">
              <a:solidFill>
                <a:schemeClr val="accent1"/>
              </a:solidFill>
            </a:endParaRPr>
          </a:p>
          <a:p>
            <a:endParaRPr lang="fr-FR" sz="1200" dirty="0">
              <a:solidFill>
                <a:schemeClr val="accent1"/>
              </a:solidFill>
            </a:endParaRPr>
          </a:p>
          <a:p>
            <a:endParaRPr lang="fr-FR" sz="1200" dirty="0">
              <a:solidFill>
                <a:schemeClr val="accent1"/>
              </a:solidFill>
            </a:endParaRPr>
          </a:p>
          <a:p>
            <a:endParaRPr lang="fr-FR" sz="1200" dirty="0">
              <a:solidFill>
                <a:schemeClr val="accent1"/>
              </a:solidFill>
            </a:endParaRPr>
          </a:p>
          <a:p>
            <a:endParaRPr lang="fr-FR" sz="1200" dirty="0">
              <a:solidFill>
                <a:schemeClr val="accent1"/>
              </a:solidFill>
            </a:endParaRPr>
          </a:p>
          <a:p>
            <a:endParaRPr lang="fr-FR" sz="1200" dirty="0">
              <a:solidFill>
                <a:schemeClr val="accent1"/>
              </a:solidFill>
            </a:endParaRPr>
          </a:p>
          <a:p>
            <a:endParaRPr lang="fr-FR" sz="1200" dirty="0">
              <a:solidFill>
                <a:schemeClr val="accent1"/>
              </a:solidFill>
            </a:endParaRPr>
          </a:p>
          <a:p>
            <a:endParaRPr lang="fr-FR" sz="1200" dirty="0">
              <a:solidFill>
                <a:schemeClr val="accent1"/>
              </a:solidFill>
            </a:endParaRPr>
          </a:p>
        </p:txBody>
      </p:sp>
      <p:sp>
        <p:nvSpPr>
          <p:cNvPr id="14" name="Espace réservé du contenu 2"/>
          <p:cNvSpPr txBox="1">
            <a:spLocks/>
          </p:cNvSpPr>
          <p:nvPr/>
        </p:nvSpPr>
        <p:spPr>
          <a:xfrm>
            <a:off x="361335" y="799078"/>
            <a:ext cx="1652777" cy="253824"/>
          </a:xfrm>
          <a:prstGeom prst="round2DiagRect">
            <a:avLst/>
          </a:prstGeom>
          <a:solidFill>
            <a:schemeClr val="accent1"/>
          </a:solidFill>
          <a:ln w="9525" cap="flat" cmpd="sng" algn="ctr">
            <a:noFill/>
            <a:prstDash val="solid"/>
          </a:ln>
          <a:effectLst/>
        </p:spPr>
        <p:style>
          <a:lnRef idx="1">
            <a:schemeClr val="accent1"/>
          </a:lnRef>
          <a:fillRef idx="3">
            <a:schemeClr val="accent1"/>
          </a:fillRef>
          <a:effectRef idx="2">
            <a:schemeClr val="accent1"/>
          </a:effectRef>
          <a:fontRef idx="minor">
            <a:schemeClr val="lt1"/>
          </a:fontRef>
        </p:style>
        <p:txBody>
          <a:bodyPr lIns="79010" tIns="39489" rIns="79010" bIns="39489" anchor="ctr"/>
          <a:lstStyle>
            <a:lvl1pPr marL="182698" indent="-182698" algn="l" defTabSz="915067" rtl="0" eaLnBrk="1" latinLnBrk="0" hangingPunct="1">
              <a:spcBef>
                <a:spcPts val="600"/>
              </a:spcBef>
              <a:buClr>
                <a:schemeClr val="accent1"/>
              </a:buClr>
              <a:buFont typeface="Wingdings" pitchFamily="2" charset="2"/>
              <a:buChar char="§"/>
              <a:defRPr sz="1400" i="0" kern="1200" baseline="0">
                <a:solidFill>
                  <a:schemeClr val="lt1"/>
                </a:solidFill>
                <a:latin typeface="+mn-lt"/>
                <a:ea typeface="+mn-ea"/>
                <a:cs typeface="+mn-cs"/>
              </a:defRPr>
            </a:lvl1pPr>
            <a:lvl2pPr marL="347914" indent="-163628" algn="l" defTabSz="915067" rtl="0" eaLnBrk="1" latinLnBrk="0" hangingPunct="1">
              <a:spcBef>
                <a:spcPts val="300"/>
              </a:spcBef>
              <a:buClr>
                <a:schemeClr val="bg2"/>
              </a:buClr>
              <a:buFont typeface="Wingdings" pitchFamily="2" charset="2"/>
              <a:buChar char="§"/>
              <a:defRPr sz="1199" i="0" kern="1200" baseline="0">
                <a:solidFill>
                  <a:schemeClr val="lt1"/>
                </a:solidFill>
                <a:latin typeface="+mn-lt"/>
                <a:ea typeface="+mn-ea"/>
                <a:cs typeface="+mn-cs"/>
              </a:defRPr>
            </a:lvl2pPr>
            <a:lvl3pPr marL="509954" indent="-166802" algn="l" defTabSz="915067" rtl="0" eaLnBrk="1" latinLnBrk="0" hangingPunct="1">
              <a:spcBef>
                <a:spcPts val="300"/>
              </a:spcBef>
              <a:buClr>
                <a:schemeClr val="bg2"/>
              </a:buClr>
              <a:buFont typeface="Wingdings" pitchFamily="2" charset="2"/>
              <a:buChar char="§"/>
              <a:defRPr sz="1100" i="0" kern="1200" baseline="0">
                <a:solidFill>
                  <a:schemeClr val="lt1"/>
                </a:solidFill>
                <a:latin typeface="+mn-lt"/>
                <a:ea typeface="+mn-ea"/>
                <a:cs typeface="+mn-cs"/>
              </a:defRPr>
            </a:lvl3pPr>
            <a:lvl4pPr marL="1601359" indent="-228764" algn="l" defTabSz="915067" rtl="0" eaLnBrk="1" latinLnBrk="0" hangingPunct="1">
              <a:spcBef>
                <a:spcPct val="20000"/>
              </a:spcBef>
              <a:buFont typeface="Wingdings" pitchFamily="2" charset="2"/>
              <a:buChar char="§"/>
              <a:defRPr sz="1199" i="0" kern="1200">
                <a:solidFill>
                  <a:schemeClr val="lt1"/>
                </a:solidFill>
                <a:latin typeface="+mn-lt"/>
                <a:ea typeface="+mn-ea"/>
                <a:cs typeface="+mn-cs"/>
              </a:defRPr>
            </a:lvl4pPr>
            <a:lvl5pPr marL="2058887" indent="-228764" algn="l" defTabSz="915067" rtl="0" eaLnBrk="1" latinLnBrk="0" hangingPunct="1">
              <a:spcBef>
                <a:spcPct val="20000"/>
              </a:spcBef>
              <a:buFont typeface="Wingdings" pitchFamily="2" charset="2"/>
              <a:buChar char="§"/>
              <a:defRPr sz="1199" i="0" kern="1200">
                <a:solidFill>
                  <a:schemeClr val="lt1"/>
                </a:solidFill>
                <a:latin typeface="+mn-lt"/>
                <a:ea typeface="+mn-ea"/>
                <a:cs typeface="+mn-cs"/>
              </a:defRPr>
            </a:lvl5pPr>
            <a:lvl6pPr marL="2516420" indent="-228764" algn="l" defTabSz="915067"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3945" indent="-228764" algn="l" defTabSz="915067"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31483" indent="-228764" algn="l" defTabSz="915067"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9011" indent="-228764" algn="l" defTabSz="915067"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lgn="ctr">
              <a:spcBef>
                <a:spcPts val="0"/>
              </a:spcBef>
            </a:pPr>
            <a:r>
              <a:rPr lang="en-US" sz="1100" b="1" dirty="0">
                <a:solidFill>
                  <a:schemeClr val="bg1"/>
                </a:solidFill>
                <a:cs typeface="Calibri" panose="020F0502020204030204" pitchFamily="34" charset="0"/>
              </a:rPr>
              <a:t>Earth Observation</a:t>
            </a:r>
          </a:p>
        </p:txBody>
      </p:sp>
      <p:sp>
        <p:nvSpPr>
          <p:cNvPr id="15" name="ZoneTexte 14"/>
          <p:cNvSpPr txBox="1"/>
          <p:nvPr/>
        </p:nvSpPr>
        <p:spPr>
          <a:xfrm>
            <a:off x="5574456" y="1113800"/>
            <a:ext cx="1587080" cy="3475550"/>
          </a:xfrm>
          <a:prstGeom prst="round2DiagRect">
            <a:avLst/>
          </a:prstGeom>
          <a:noFill/>
          <a:ln w="6350">
            <a:solidFill>
              <a:schemeClr val="tx1"/>
            </a:solidFill>
          </a:ln>
        </p:spPr>
        <p:style>
          <a:lnRef idx="2">
            <a:schemeClr val="accent1"/>
          </a:lnRef>
          <a:fillRef idx="1">
            <a:schemeClr val="lt1"/>
          </a:fillRef>
          <a:effectRef idx="0">
            <a:schemeClr val="accent1"/>
          </a:effectRef>
          <a:fontRef idx="minor">
            <a:schemeClr val="dk1"/>
          </a:fontRef>
        </p:style>
        <p:txBody>
          <a:bodyPr vert="horz" lIns="79010" tIns="39489" rIns="79010" bIns="39489" rtlCol="0" anchor="ctr" anchorCtr="0">
            <a:noAutofit/>
          </a:bodyPr>
          <a:lstStyle>
            <a:lvl1pPr indent="0" algn="ctr">
              <a:lnSpc>
                <a:spcPct val="100000"/>
              </a:lnSpc>
              <a:spcBef>
                <a:spcPts val="0"/>
              </a:spcBef>
              <a:spcAft>
                <a:spcPts val="0"/>
              </a:spcAft>
              <a:buFont typeface="Arial" pitchFamily="34" charset="0"/>
              <a:buNone/>
              <a:defRPr sz="1600" b="1">
                <a:solidFill>
                  <a:schemeClr val="bg1"/>
                </a:solidFill>
                <a:latin typeface="Calibri" panose="020F0502020204030204" pitchFamily="34" charset="0"/>
                <a:cs typeface="Calibri" panose="020F0502020204030204" pitchFamily="34" charset="0"/>
              </a:defRPr>
            </a:lvl1pPr>
            <a:lvl2pPr marL="316321" indent="0">
              <a:lnSpc>
                <a:spcPct val="100000"/>
              </a:lnSpc>
              <a:spcBef>
                <a:spcPts val="0"/>
              </a:spcBef>
              <a:spcAft>
                <a:spcPts val="0"/>
              </a:spcAft>
              <a:buClr>
                <a:schemeClr val="accent3"/>
              </a:buClr>
              <a:buFont typeface="Wingdings 2" panose="05020102010507070707" pitchFamily="18" charset="2"/>
              <a:buNone/>
              <a:defRPr sz="1800">
                <a:solidFill>
                  <a:schemeClr val="lt1"/>
                </a:solidFill>
              </a:defRPr>
            </a:lvl2pPr>
            <a:lvl3pPr marL="528434" indent="-167463" defTabSz="506348">
              <a:lnSpc>
                <a:spcPct val="100000"/>
              </a:lnSpc>
              <a:spcBef>
                <a:spcPts val="0"/>
              </a:spcBef>
              <a:spcAft>
                <a:spcPts val="0"/>
              </a:spcAft>
              <a:buClr>
                <a:schemeClr val="accent3"/>
              </a:buClr>
              <a:buSzPct val="66000"/>
              <a:buFont typeface="Wingdings 2" panose="05020102010507070707" pitchFamily="18" charset="2"/>
              <a:buChar char=""/>
              <a:defRPr sz="1400">
                <a:solidFill>
                  <a:schemeClr val="lt1"/>
                </a:solidFill>
              </a:defRPr>
            </a:lvl3pPr>
            <a:lvl4pPr marL="727539" indent="-167463">
              <a:lnSpc>
                <a:spcPct val="100000"/>
              </a:lnSpc>
              <a:spcBef>
                <a:spcPts val="0"/>
              </a:spcBef>
              <a:buClr>
                <a:schemeClr val="accent3"/>
              </a:buClr>
              <a:buSzPct val="66000"/>
              <a:buFont typeface="Arial Black" panose="020B0A04020102020204" pitchFamily="34" charset="0"/>
              <a:buChar char="&gt;"/>
              <a:defRPr sz="1300" baseline="0">
                <a:solidFill>
                  <a:schemeClr val="lt1"/>
                </a:solidFill>
              </a:defRPr>
            </a:lvl4pPr>
            <a:lvl5pPr marL="943375" indent="-167463">
              <a:lnSpc>
                <a:spcPct val="100000"/>
              </a:lnSpc>
              <a:spcBef>
                <a:spcPts val="0"/>
              </a:spcBef>
              <a:buClr>
                <a:schemeClr val="accent3"/>
              </a:buClr>
              <a:buSzPct val="66000"/>
              <a:buFont typeface="Wingdings" panose="05000000000000000000" pitchFamily="2" charset="2"/>
              <a:buChar char="w"/>
              <a:defRPr sz="1300">
                <a:solidFill>
                  <a:schemeClr val="lt1"/>
                </a:solidFill>
              </a:defRPr>
            </a:lvl5pPr>
            <a:lvl6pPr marL="2947361" indent="-267942">
              <a:spcBef>
                <a:spcPct val="20000"/>
              </a:spcBef>
              <a:buFont typeface="Arial" pitchFamily="34" charset="0"/>
              <a:buChar char="•"/>
              <a:defRPr sz="2300">
                <a:solidFill>
                  <a:schemeClr val="lt1"/>
                </a:solidFill>
              </a:defRPr>
            </a:lvl6pPr>
            <a:lvl7pPr marL="3483244" indent="-267942">
              <a:spcBef>
                <a:spcPct val="20000"/>
              </a:spcBef>
              <a:buFont typeface="Arial" pitchFamily="34" charset="0"/>
              <a:buChar char="•"/>
              <a:defRPr sz="2300">
                <a:solidFill>
                  <a:schemeClr val="lt1"/>
                </a:solidFill>
              </a:defRPr>
            </a:lvl7pPr>
            <a:lvl8pPr marL="4019129" indent="-267942">
              <a:spcBef>
                <a:spcPct val="20000"/>
              </a:spcBef>
              <a:buFont typeface="Arial" pitchFamily="34" charset="0"/>
              <a:buChar char="•"/>
              <a:defRPr sz="2300">
                <a:solidFill>
                  <a:schemeClr val="lt1"/>
                </a:solidFill>
              </a:defRPr>
            </a:lvl8pPr>
            <a:lvl9pPr marL="4555012" indent="-267942">
              <a:spcBef>
                <a:spcPct val="20000"/>
              </a:spcBef>
              <a:buFont typeface="Arial" pitchFamily="34" charset="0"/>
              <a:buChar char="•"/>
              <a:defRPr sz="2300">
                <a:solidFill>
                  <a:schemeClr val="lt1"/>
                </a:solidFill>
              </a:defRPr>
            </a:lvl9pPr>
          </a:lstStyle>
          <a:p>
            <a:endParaRPr lang="fr-FR" sz="1100" dirty="0">
              <a:solidFill>
                <a:schemeClr val="accent1"/>
              </a:solidFill>
              <a:latin typeface="+mn-lt"/>
            </a:endParaRPr>
          </a:p>
          <a:p>
            <a:endParaRPr lang="fr-FR" sz="1100" dirty="0">
              <a:solidFill>
                <a:schemeClr val="accent1"/>
              </a:solidFill>
              <a:latin typeface="+mn-lt"/>
            </a:endParaRPr>
          </a:p>
          <a:p>
            <a:endParaRPr lang="fr-FR" sz="1100" dirty="0">
              <a:solidFill>
                <a:schemeClr val="accent1"/>
              </a:solidFill>
              <a:latin typeface="+mn-lt"/>
            </a:endParaRPr>
          </a:p>
          <a:p>
            <a:endParaRPr lang="fr-FR" sz="1100" dirty="0">
              <a:solidFill>
                <a:schemeClr val="accent1"/>
              </a:solidFill>
              <a:latin typeface="+mn-lt"/>
            </a:endParaRPr>
          </a:p>
          <a:p>
            <a:endParaRPr lang="fr-FR" sz="1100" dirty="0">
              <a:solidFill>
                <a:schemeClr val="accent1"/>
              </a:solidFill>
              <a:latin typeface="+mn-lt"/>
            </a:endParaRPr>
          </a:p>
          <a:p>
            <a:endParaRPr lang="fr-FR" sz="1100" dirty="0">
              <a:solidFill>
                <a:schemeClr val="accent1"/>
              </a:solidFill>
              <a:latin typeface="+mn-lt"/>
            </a:endParaRPr>
          </a:p>
          <a:p>
            <a:endParaRPr lang="fr-FR" sz="1100" dirty="0">
              <a:solidFill>
                <a:schemeClr val="accent1"/>
              </a:solidFill>
              <a:latin typeface="+mn-lt"/>
            </a:endParaRPr>
          </a:p>
          <a:p>
            <a:endParaRPr lang="fr-FR" sz="1100" dirty="0">
              <a:solidFill>
                <a:schemeClr val="accent1"/>
              </a:solidFill>
              <a:latin typeface="+mn-lt"/>
            </a:endParaRPr>
          </a:p>
          <a:p>
            <a:endParaRPr lang="fr-FR" sz="1100" dirty="0">
              <a:solidFill>
                <a:schemeClr val="accent1"/>
              </a:solidFill>
              <a:latin typeface="+mn-lt"/>
            </a:endParaRPr>
          </a:p>
          <a:p>
            <a:endParaRPr lang="fr-FR" sz="1100" dirty="0">
              <a:solidFill>
                <a:schemeClr val="accent1"/>
              </a:solidFill>
              <a:latin typeface="+mn-lt"/>
            </a:endParaRPr>
          </a:p>
          <a:p>
            <a:endParaRPr lang="fr-FR" sz="1100" dirty="0">
              <a:solidFill>
                <a:schemeClr val="accent1"/>
              </a:solidFill>
              <a:latin typeface="+mn-lt"/>
            </a:endParaRPr>
          </a:p>
          <a:p>
            <a:endParaRPr lang="fr-FR" sz="1100" dirty="0">
              <a:solidFill>
                <a:schemeClr val="accent1"/>
              </a:solidFill>
              <a:latin typeface="+mn-lt"/>
            </a:endParaRPr>
          </a:p>
          <a:p>
            <a:endParaRPr lang="fr-FR" sz="1100" dirty="0">
              <a:solidFill>
                <a:schemeClr val="accent1"/>
              </a:solidFill>
              <a:latin typeface="+mn-lt"/>
            </a:endParaRPr>
          </a:p>
          <a:p>
            <a:endParaRPr lang="fr-FR" sz="1100" dirty="0">
              <a:solidFill>
                <a:schemeClr val="accent1"/>
              </a:solidFill>
              <a:latin typeface="+mn-lt"/>
            </a:endParaRPr>
          </a:p>
          <a:p>
            <a:endParaRPr lang="fr-FR" sz="1100" dirty="0">
              <a:solidFill>
                <a:schemeClr val="accent1"/>
              </a:solidFill>
              <a:latin typeface="+mn-lt"/>
            </a:endParaRPr>
          </a:p>
          <a:p>
            <a:endParaRPr lang="fr-FR" sz="1100" dirty="0">
              <a:solidFill>
                <a:schemeClr val="accent1"/>
              </a:solidFill>
              <a:latin typeface="+mn-lt"/>
            </a:endParaRPr>
          </a:p>
          <a:p>
            <a:endParaRPr lang="fr-FR" sz="1100" dirty="0">
              <a:solidFill>
                <a:schemeClr val="accent1"/>
              </a:solidFill>
              <a:latin typeface="+mn-lt"/>
            </a:endParaRPr>
          </a:p>
          <a:p>
            <a:endParaRPr lang="fr-FR" sz="1100" dirty="0">
              <a:solidFill>
                <a:schemeClr val="accent1"/>
              </a:solidFill>
              <a:latin typeface="+mn-lt"/>
            </a:endParaRPr>
          </a:p>
          <a:p>
            <a:endParaRPr lang="fr-FR" sz="1100" dirty="0">
              <a:solidFill>
                <a:schemeClr val="accent1"/>
              </a:solidFill>
              <a:latin typeface="+mn-lt"/>
            </a:endParaRPr>
          </a:p>
          <a:p>
            <a:endParaRPr lang="fr-FR" sz="1100" dirty="0">
              <a:solidFill>
                <a:schemeClr val="accent1"/>
              </a:solidFill>
              <a:latin typeface="+mn-lt"/>
            </a:endParaRPr>
          </a:p>
          <a:p>
            <a:endParaRPr lang="fr-FR" sz="1100" dirty="0">
              <a:solidFill>
                <a:schemeClr val="accent1"/>
              </a:solidFill>
              <a:latin typeface="+mn-lt"/>
            </a:endParaRPr>
          </a:p>
        </p:txBody>
      </p:sp>
      <p:sp>
        <p:nvSpPr>
          <p:cNvPr id="16" name="Espace réservé du contenu 2"/>
          <p:cNvSpPr txBox="1">
            <a:spLocks/>
          </p:cNvSpPr>
          <p:nvPr/>
        </p:nvSpPr>
        <p:spPr bwMode="gray">
          <a:xfrm>
            <a:off x="2078515" y="792990"/>
            <a:ext cx="1652777" cy="253824"/>
          </a:xfrm>
          <a:prstGeom prst="round2DiagRect">
            <a:avLst/>
          </a:prstGeom>
          <a:solidFill>
            <a:schemeClr val="accent1"/>
          </a:solidFill>
          <a:ln w="9525" cap="flat" cmpd="sng" algn="ctr">
            <a:noFill/>
            <a:prstDash val="solid"/>
          </a:ln>
          <a:effectLst/>
        </p:spPr>
        <p:style>
          <a:lnRef idx="1">
            <a:schemeClr val="accent1"/>
          </a:lnRef>
          <a:fillRef idx="3">
            <a:schemeClr val="accent1"/>
          </a:fillRef>
          <a:effectRef idx="2">
            <a:schemeClr val="accent1"/>
          </a:effectRef>
          <a:fontRef idx="minor">
            <a:schemeClr val="lt1"/>
          </a:fontRef>
        </p:style>
        <p:txBody>
          <a:bodyPr lIns="79010" tIns="39489" rIns="79010" bIns="39489" anchor="ctr"/>
          <a:lstStyle>
            <a:lvl1pPr marL="182698" indent="-182698" algn="l" defTabSz="915067" rtl="0" eaLnBrk="1" latinLnBrk="0" hangingPunct="1">
              <a:spcBef>
                <a:spcPts val="600"/>
              </a:spcBef>
              <a:buClr>
                <a:schemeClr val="accent1"/>
              </a:buClr>
              <a:buFont typeface="Wingdings" pitchFamily="2" charset="2"/>
              <a:buChar char="§"/>
              <a:defRPr sz="1400" i="0" kern="1200" baseline="0">
                <a:solidFill>
                  <a:schemeClr val="lt1"/>
                </a:solidFill>
                <a:latin typeface="+mn-lt"/>
                <a:ea typeface="+mn-ea"/>
                <a:cs typeface="+mn-cs"/>
              </a:defRPr>
            </a:lvl1pPr>
            <a:lvl2pPr marL="347914" indent="-163628" algn="l" defTabSz="915067" rtl="0" eaLnBrk="1" latinLnBrk="0" hangingPunct="1">
              <a:spcBef>
                <a:spcPts val="300"/>
              </a:spcBef>
              <a:spcAft>
                <a:spcPts val="600"/>
              </a:spcAft>
              <a:buClr>
                <a:schemeClr val="bg2"/>
              </a:buClr>
              <a:buFont typeface="Wingdings" pitchFamily="2" charset="2"/>
              <a:buChar char="§"/>
              <a:defRPr sz="1199" i="0" kern="1200" baseline="0">
                <a:solidFill>
                  <a:schemeClr val="lt1"/>
                </a:solidFill>
                <a:latin typeface="+mn-lt"/>
                <a:ea typeface="+mn-ea"/>
                <a:cs typeface="+mn-cs"/>
              </a:defRPr>
            </a:lvl2pPr>
            <a:lvl3pPr marL="509954" indent="-166802" algn="l" defTabSz="915067" rtl="0" eaLnBrk="1" latinLnBrk="0" hangingPunct="1">
              <a:spcBef>
                <a:spcPts val="300"/>
              </a:spcBef>
              <a:buClr>
                <a:schemeClr val="bg2"/>
              </a:buClr>
              <a:buFont typeface="Wingdings" pitchFamily="2" charset="2"/>
              <a:buChar char="§"/>
              <a:defRPr sz="1100" i="0" kern="1200" baseline="0">
                <a:solidFill>
                  <a:schemeClr val="lt1"/>
                </a:solidFill>
                <a:latin typeface="+mn-lt"/>
                <a:ea typeface="+mn-ea"/>
                <a:cs typeface="+mn-cs"/>
              </a:defRPr>
            </a:lvl3pPr>
            <a:lvl4pPr marL="1601359" indent="-228764" algn="l" defTabSz="915067" rtl="0" eaLnBrk="1" latinLnBrk="0" hangingPunct="1">
              <a:spcBef>
                <a:spcPct val="20000"/>
              </a:spcBef>
              <a:buFont typeface="Wingdings" pitchFamily="2" charset="2"/>
              <a:buChar char="§"/>
              <a:defRPr sz="1199" i="0" kern="1200" baseline="0">
                <a:solidFill>
                  <a:schemeClr val="lt1"/>
                </a:solidFill>
                <a:latin typeface="+mn-lt"/>
                <a:ea typeface="+mn-ea"/>
                <a:cs typeface="+mn-cs"/>
              </a:defRPr>
            </a:lvl4pPr>
            <a:lvl5pPr marL="2058887" indent="-228764" algn="l" defTabSz="915067" rtl="0" eaLnBrk="1" latinLnBrk="0" hangingPunct="1">
              <a:spcBef>
                <a:spcPct val="20000"/>
              </a:spcBef>
              <a:buFont typeface="Wingdings" pitchFamily="2" charset="2"/>
              <a:buChar char="§"/>
              <a:defRPr sz="1199" i="0" kern="1200">
                <a:solidFill>
                  <a:schemeClr val="lt1"/>
                </a:solidFill>
                <a:latin typeface="+mn-lt"/>
                <a:ea typeface="+mn-ea"/>
                <a:cs typeface="+mn-cs"/>
              </a:defRPr>
            </a:lvl5pPr>
            <a:lvl6pPr marL="2516420" indent="-228764" algn="l" defTabSz="915067"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3945" indent="-228764" algn="l" defTabSz="915067"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31483" indent="-228764" algn="l" defTabSz="915067"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9011" indent="-228764" algn="l" defTabSz="915067"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spcBef>
                <a:spcPts val="0"/>
              </a:spcBef>
              <a:buNone/>
            </a:pPr>
            <a:r>
              <a:rPr lang="en-US" sz="1100" b="1" dirty="0">
                <a:solidFill>
                  <a:schemeClr val="bg1"/>
                </a:solidFill>
                <a:cs typeface="Calibri" panose="020F0502020204030204" pitchFamily="34" charset="0"/>
              </a:rPr>
              <a:t>Weather Forecast</a:t>
            </a:r>
          </a:p>
        </p:txBody>
      </p:sp>
      <p:sp>
        <p:nvSpPr>
          <p:cNvPr id="17" name="Espace réservé du contenu 2"/>
          <p:cNvSpPr txBox="1">
            <a:spLocks/>
          </p:cNvSpPr>
          <p:nvPr/>
        </p:nvSpPr>
        <p:spPr bwMode="gray">
          <a:xfrm>
            <a:off x="7230055" y="765308"/>
            <a:ext cx="1652777" cy="253824"/>
          </a:xfrm>
          <a:prstGeom prst="round2DiagRect">
            <a:avLst/>
          </a:prstGeom>
          <a:solidFill>
            <a:schemeClr val="accent1"/>
          </a:solidFill>
          <a:ln w="9525" cap="flat" cmpd="sng" algn="ctr">
            <a:noFill/>
            <a:prstDash val="solid"/>
          </a:ln>
          <a:effectLst/>
        </p:spPr>
        <p:style>
          <a:lnRef idx="1">
            <a:schemeClr val="accent1"/>
          </a:lnRef>
          <a:fillRef idx="3">
            <a:schemeClr val="accent1"/>
          </a:fillRef>
          <a:effectRef idx="2">
            <a:schemeClr val="accent1"/>
          </a:effectRef>
          <a:fontRef idx="minor">
            <a:schemeClr val="lt1"/>
          </a:fontRef>
        </p:style>
        <p:txBody>
          <a:bodyPr lIns="79010" tIns="39489" rIns="79010" bIns="39489" anchor="ctr"/>
          <a:lstStyle>
            <a:lvl1pPr marL="182698" indent="-182698" algn="l" defTabSz="915067" rtl="0" eaLnBrk="1" latinLnBrk="0" hangingPunct="1">
              <a:spcBef>
                <a:spcPts val="600"/>
              </a:spcBef>
              <a:buClr>
                <a:schemeClr val="accent1"/>
              </a:buClr>
              <a:buFont typeface="Wingdings" pitchFamily="2" charset="2"/>
              <a:buChar char="§"/>
              <a:defRPr sz="1400" i="0" kern="1200" baseline="0">
                <a:solidFill>
                  <a:schemeClr val="lt1"/>
                </a:solidFill>
                <a:latin typeface="+mn-lt"/>
                <a:ea typeface="+mn-ea"/>
                <a:cs typeface="+mn-cs"/>
              </a:defRPr>
            </a:lvl1pPr>
            <a:lvl2pPr marL="347914" indent="-163628" algn="l" defTabSz="915067" rtl="0" eaLnBrk="1" latinLnBrk="0" hangingPunct="1">
              <a:spcBef>
                <a:spcPts val="300"/>
              </a:spcBef>
              <a:spcAft>
                <a:spcPts val="600"/>
              </a:spcAft>
              <a:buClr>
                <a:schemeClr val="bg2"/>
              </a:buClr>
              <a:buFont typeface="Wingdings" pitchFamily="2" charset="2"/>
              <a:buChar char="§"/>
              <a:defRPr sz="1199" i="0" kern="1200" baseline="0">
                <a:solidFill>
                  <a:schemeClr val="lt1"/>
                </a:solidFill>
                <a:latin typeface="+mn-lt"/>
                <a:ea typeface="+mn-ea"/>
                <a:cs typeface="+mn-cs"/>
              </a:defRPr>
            </a:lvl2pPr>
            <a:lvl3pPr marL="509954" indent="-166802" algn="l" defTabSz="915067" rtl="0" eaLnBrk="1" latinLnBrk="0" hangingPunct="1">
              <a:spcBef>
                <a:spcPts val="300"/>
              </a:spcBef>
              <a:buClr>
                <a:schemeClr val="bg2"/>
              </a:buClr>
              <a:buFont typeface="Wingdings" pitchFamily="2" charset="2"/>
              <a:buChar char="§"/>
              <a:defRPr sz="1100" i="0" kern="1200" baseline="0">
                <a:solidFill>
                  <a:schemeClr val="lt1"/>
                </a:solidFill>
                <a:latin typeface="+mn-lt"/>
                <a:ea typeface="+mn-ea"/>
                <a:cs typeface="+mn-cs"/>
              </a:defRPr>
            </a:lvl3pPr>
            <a:lvl4pPr marL="1601359" indent="-228764" algn="l" defTabSz="915067" rtl="0" eaLnBrk="1" latinLnBrk="0" hangingPunct="1">
              <a:spcBef>
                <a:spcPct val="20000"/>
              </a:spcBef>
              <a:buFont typeface="Wingdings" pitchFamily="2" charset="2"/>
              <a:buChar char="§"/>
              <a:defRPr sz="1199" i="0" kern="1200" baseline="0">
                <a:solidFill>
                  <a:schemeClr val="lt1"/>
                </a:solidFill>
                <a:latin typeface="+mn-lt"/>
                <a:ea typeface="+mn-ea"/>
                <a:cs typeface="+mn-cs"/>
              </a:defRPr>
            </a:lvl4pPr>
            <a:lvl5pPr marL="2058887" indent="-228764" algn="l" defTabSz="915067" rtl="0" eaLnBrk="1" latinLnBrk="0" hangingPunct="1">
              <a:spcBef>
                <a:spcPct val="20000"/>
              </a:spcBef>
              <a:buFont typeface="Wingdings" pitchFamily="2" charset="2"/>
              <a:buChar char="§"/>
              <a:defRPr sz="1199" i="0" kern="1200">
                <a:solidFill>
                  <a:schemeClr val="lt1"/>
                </a:solidFill>
                <a:latin typeface="+mn-lt"/>
                <a:ea typeface="+mn-ea"/>
                <a:cs typeface="+mn-cs"/>
              </a:defRPr>
            </a:lvl5pPr>
            <a:lvl6pPr marL="2516420" indent="-228764" algn="l" defTabSz="915067"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3945" indent="-228764" algn="l" defTabSz="915067"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31483" indent="-228764" algn="l" defTabSz="915067"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9011" indent="-228764" algn="l" defTabSz="915067"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lgn="ctr">
              <a:spcBef>
                <a:spcPts val="0"/>
              </a:spcBef>
            </a:pPr>
            <a:r>
              <a:rPr lang="en-US" sz="1100" b="1" dirty="0">
                <a:solidFill>
                  <a:schemeClr val="bg1"/>
                </a:solidFill>
                <a:cs typeface="Calibri" panose="020F0502020204030204" pitchFamily="34" charset="0"/>
              </a:rPr>
              <a:t>µSat</a:t>
            </a:r>
          </a:p>
        </p:txBody>
      </p:sp>
      <p:sp>
        <p:nvSpPr>
          <p:cNvPr id="18" name="Espace réservé du contenu 2"/>
          <p:cNvSpPr txBox="1">
            <a:spLocks/>
          </p:cNvSpPr>
          <p:nvPr/>
        </p:nvSpPr>
        <p:spPr bwMode="gray">
          <a:xfrm>
            <a:off x="5512875" y="779721"/>
            <a:ext cx="1652777" cy="253824"/>
          </a:xfrm>
          <a:prstGeom prst="round2DiagRect">
            <a:avLst/>
          </a:prstGeom>
          <a:solidFill>
            <a:schemeClr val="accent1"/>
          </a:solidFill>
          <a:ln w="9525" cap="flat" cmpd="sng" algn="ctr">
            <a:noFill/>
            <a:prstDash val="solid"/>
          </a:ln>
          <a:effectLst/>
        </p:spPr>
        <p:style>
          <a:lnRef idx="1">
            <a:schemeClr val="accent1"/>
          </a:lnRef>
          <a:fillRef idx="3">
            <a:schemeClr val="accent1"/>
          </a:fillRef>
          <a:effectRef idx="2">
            <a:schemeClr val="accent1"/>
          </a:effectRef>
          <a:fontRef idx="minor">
            <a:schemeClr val="lt1"/>
          </a:fontRef>
        </p:style>
        <p:txBody>
          <a:bodyPr lIns="79010" tIns="39489" rIns="79010" bIns="39489" anchor="ctr"/>
          <a:lstStyle>
            <a:lvl1pPr marL="182698" indent="-182698" algn="l" defTabSz="915067" rtl="0" eaLnBrk="1" latinLnBrk="0" hangingPunct="1">
              <a:spcBef>
                <a:spcPts val="600"/>
              </a:spcBef>
              <a:buClr>
                <a:schemeClr val="accent1"/>
              </a:buClr>
              <a:buFont typeface="Wingdings" pitchFamily="2" charset="2"/>
              <a:buChar char="§"/>
              <a:defRPr sz="1400" i="0" kern="1200" baseline="0">
                <a:solidFill>
                  <a:schemeClr val="lt1"/>
                </a:solidFill>
                <a:latin typeface="+mn-lt"/>
                <a:ea typeface="+mn-ea"/>
                <a:cs typeface="+mn-cs"/>
              </a:defRPr>
            </a:lvl1pPr>
            <a:lvl2pPr marL="347914" indent="-163628" algn="l" defTabSz="915067" rtl="0" eaLnBrk="1" latinLnBrk="0" hangingPunct="1">
              <a:spcBef>
                <a:spcPts val="300"/>
              </a:spcBef>
              <a:spcAft>
                <a:spcPts val="600"/>
              </a:spcAft>
              <a:buClr>
                <a:schemeClr val="bg2"/>
              </a:buClr>
              <a:buFont typeface="Wingdings" pitchFamily="2" charset="2"/>
              <a:buChar char="§"/>
              <a:defRPr sz="1199" i="0" kern="1200" baseline="0">
                <a:solidFill>
                  <a:schemeClr val="lt1"/>
                </a:solidFill>
                <a:latin typeface="+mn-lt"/>
                <a:ea typeface="+mn-ea"/>
                <a:cs typeface="+mn-cs"/>
              </a:defRPr>
            </a:lvl2pPr>
            <a:lvl3pPr marL="509954" indent="-166802" algn="l" defTabSz="915067" rtl="0" eaLnBrk="1" latinLnBrk="0" hangingPunct="1">
              <a:spcBef>
                <a:spcPts val="300"/>
              </a:spcBef>
              <a:buClr>
                <a:schemeClr val="bg2"/>
              </a:buClr>
              <a:buFont typeface="Wingdings" pitchFamily="2" charset="2"/>
              <a:buChar char="§"/>
              <a:defRPr sz="1100" i="0" kern="1200" baseline="0">
                <a:solidFill>
                  <a:schemeClr val="lt1"/>
                </a:solidFill>
                <a:latin typeface="+mn-lt"/>
                <a:ea typeface="+mn-ea"/>
                <a:cs typeface="+mn-cs"/>
              </a:defRPr>
            </a:lvl3pPr>
            <a:lvl4pPr marL="1601359" indent="-228764" algn="l" defTabSz="915067" rtl="0" eaLnBrk="1" latinLnBrk="0" hangingPunct="1">
              <a:spcBef>
                <a:spcPct val="20000"/>
              </a:spcBef>
              <a:buFont typeface="Wingdings" pitchFamily="2" charset="2"/>
              <a:buChar char="§"/>
              <a:defRPr sz="1199" i="0" kern="1200" baseline="0">
                <a:solidFill>
                  <a:schemeClr val="lt1"/>
                </a:solidFill>
                <a:latin typeface="+mn-lt"/>
                <a:ea typeface="+mn-ea"/>
                <a:cs typeface="+mn-cs"/>
              </a:defRPr>
            </a:lvl4pPr>
            <a:lvl5pPr marL="2058887" indent="-228764" algn="l" defTabSz="915067" rtl="0" eaLnBrk="1" latinLnBrk="0" hangingPunct="1">
              <a:spcBef>
                <a:spcPct val="20000"/>
              </a:spcBef>
              <a:buFont typeface="Wingdings" pitchFamily="2" charset="2"/>
              <a:buChar char="§"/>
              <a:defRPr sz="1199" i="0" kern="1200">
                <a:solidFill>
                  <a:schemeClr val="lt1"/>
                </a:solidFill>
                <a:latin typeface="+mn-lt"/>
                <a:ea typeface="+mn-ea"/>
                <a:cs typeface="+mn-cs"/>
              </a:defRPr>
            </a:lvl5pPr>
            <a:lvl6pPr marL="2516420" indent="-228764" algn="l" defTabSz="915067"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3945" indent="-228764" algn="l" defTabSz="915067"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31483" indent="-228764" algn="l" defTabSz="915067"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9011" indent="-228764" algn="l" defTabSz="915067"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spcBef>
                <a:spcPts val="0"/>
              </a:spcBef>
              <a:buNone/>
            </a:pPr>
            <a:r>
              <a:rPr lang="en-US" sz="1100" b="1" dirty="0">
                <a:solidFill>
                  <a:schemeClr val="bg1"/>
                </a:solidFill>
                <a:cs typeface="Calibri" panose="020F0502020204030204" pitchFamily="34" charset="0"/>
              </a:rPr>
              <a:t>Environment Mission</a:t>
            </a:r>
          </a:p>
        </p:txBody>
      </p:sp>
      <p:sp>
        <p:nvSpPr>
          <p:cNvPr id="19" name="Espace réservé du contenu 2"/>
          <p:cNvSpPr txBox="1">
            <a:spLocks/>
          </p:cNvSpPr>
          <p:nvPr/>
        </p:nvSpPr>
        <p:spPr bwMode="gray">
          <a:xfrm>
            <a:off x="3795695" y="780055"/>
            <a:ext cx="1652777" cy="253824"/>
          </a:xfrm>
          <a:prstGeom prst="round2DiagRect">
            <a:avLst/>
          </a:prstGeom>
          <a:solidFill>
            <a:schemeClr val="accent1"/>
          </a:solidFill>
          <a:ln w="9525" cap="flat" cmpd="sng" algn="ctr">
            <a:noFill/>
            <a:prstDash val="solid"/>
          </a:ln>
          <a:effectLst/>
        </p:spPr>
        <p:style>
          <a:lnRef idx="1">
            <a:schemeClr val="accent1"/>
          </a:lnRef>
          <a:fillRef idx="3">
            <a:schemeClr val="accent1"/>
          </a:fillRef>
          <a:effectRef idx="2">
            <a:schemeClr val="accent1"/>
          </a:effectRef>
          <a:fontRef idx="minor">
            <a:schemeClr val="lt1"/>
          </a:fontRef>
        </p:style>
        <p:txBody>
          <a:bodyPr lIns="79010" tIns="39489" rIns="79010" bIns="39489" anchor="ctr"/>
          <a:lstStyle>
            <a:lvl1pPr marL="182698" indent="-182698" algn="l" defTabSz="915067" rtl="0" eaLnBrk="1" latinLnBrk="0" hangingPunct="1">
              <a:spcBef>
                <a:spcPts val="600"/>
              </a:spcBef>
              <a:buClr>
                <a:schemeClr val="accent1"/>
              </a:buClr>
              <a:buFont typeface="Wingdings" pitchFamily="2" charset="2"/>
              <a:buChar char="§"/>
              <a:defRPr sz="1400" i="0" kern="1200" baseline="0">
                <a:solidFill>
                  <a:schemeClr val="lt1"/>
                </a:solidFill>
                <a:latin typeface="+mn-lt"/>
                <a:ea typeface="+mn-ea"/>
                <a:cs typeface="+mn-cs"/>
              </a:defRPr>
            </a:lvl1pPr>
            <a:lvl2pPr marL="347914" indent="-163628" algn="l" defTabSz="915067" rtl="0" eaLnBrk="1" latinLnBrk="0" hangingPunct="1">
              <a:spcBef>
                <a:spcPts val="300"/>
              </a:spcBef>
              <a:spcAft>
                <a:spcPts val="600"/>
              </a:spcAft>
              <a:buClr>
                <a:schemeClr val="bg2"/>
              </a:buClr>
              <a:buFont typeface="Wingdings" pitchFamily="2" charset="2"/>
              <a:buChar char="§"/>
              <a:defRPr sz="1199" i="0" kern="1200" baseline="0">
                <a:solidFill>
                  <a:schemeClr val="lt1"/>
                </a:solidFill>
                <a:latin typeface="+mn-lt"/>
                <a:ea typeface="+mn-ea"/>
                <a:cs typeface="+mn-cs"/>
              </a:defRPr>
            </a:lvl2pPr>
            <a:lvl3pPr marL="509954" indent="-166802" algn="l" defTabSz="915067" rtl="0" eaLnBrk="1" latinLnBrk="0" hangingPunct="1">
              <a:spcBef>
                <a:spcPts val="300"/>
              </a:spcBef>
              <a:buClr>
                <a:schemeClr val="bg2"/>
              </a:buClr>
              <a:buFont typeface="Wingdings" pitchFamily="2" charset="2"/>
              <a:buChar char="§"/>
              <a:defRPr sz="1100" i="0" kern="1200" baseline="0">
                <a:solidFill>
                  <a:schemeClr val="lt1"/>
                </a:solidFill>
                <a:latin typeface="+mn-lt"/>
                <a:ea typeface="+mn-ea"/>
                <a:cs typeface="+mn-cs"/>
              </a:defRPr>
            </a:lvl3pPr>
            <a:lvl4pPr marL="1601359" indent="-228764" algn="l" defTabSz="915067" rtl="0" eaLnBrk="1" latinLnBrk="0" hangingPunct="1">
              <a:spcBef>
                <a:spcPct val="20000"/>
              </a:spcBef>
              <a:buFont typeface="Wingdings" pitchFamily="2" charset="2"/>
              <a:buChar char="§"/>
              <a:defRPr sz="1199" i="0" kern="1200" baseline="0">
                <a:solidFill>
                  <a:schemeClr val="lt1"/>
                </a:solidFill>
                <a:latin typeface="+mn-lt"/>
                <a:ea typeface="+mn-ea"/>
                <a:cs typeface="+mn-cs"/>
              </a:defRPr>
            </a:lvl4pPr>
            <a:lvl5pPr marL="2058887" indent="-228764" algn="l" defTabSz="915067" rtl="0" eaLnBrk="1" latinLnBrk="0" hangingPunct="1">
              <a:spcBef>
                <a:spcPct val="20000"/>
              </a:spcBef>
              <a:buFont typeface="Wingdings" pitchFamily="2" charset="2"/>
              <a:buChar char="§"/>
              <a:defRPr sz="1199" i="0" kern="1200">
                <a:solidFill>
                  <a:schemeClr val="lt1"/>
                </a:solidFill>
                <a:latin typeface="+mn-lt"/>
                <a:ea typeface="+mn-ea"/>
                <a:cs typeface="+mn-cs"/>
              </a:defRPr>
            </a:lvl5pPr>
            <a:lvl6pPr marL="2516420" indent="-228764" algn="l" defTabSz="915067"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3945" indent="-228764" algn="l" defTabSz="915067"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31483" indent="-228764" algn="l" defTabSz="915067"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9011" indent="-228764" algn="l" defTabSz="915067"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spcBef>
                <a:spcPts val="0"/>
              </a:spcBef>
              <a:buNone/>
            </a:pPr>
            <a:r>
              <a:rPr lang="en-US" sz="1100" b="1" dirty="0">
                <a:solidFill>
                  <a:schemeClr val="bg1"/>
                </a:solidFill>
                <a:cs typeface="Calibri" panose="020F0502020204030204" pitchFamily="34" charset="0"/>
              </a:rPr>
              <a:t>Science Mission</a:t>
            </a:r>
          </a:p>
        </p:txBody>
      </p:sp>
      <p:sp>
        <p:nvSpPr>
          <p:cNvPr id="20" name="ZoneTexte 19"/>
          <p:cNvSpPr txBox="1"/>
          <p:nvPr/>
        </p:nvSpPr>
        <p:spPr>
          <a:xfrm>
            <a:off x="374509" y="1113800"/>
            <a:ext cx="1587080" cy="3527026"/>
          </a:xfrm>
          <a:prstGeom prst="round2DiagRect">
            <a:avLst/>
          </a:prstGeom>
          <a:noFill/>
          <a:ln w="6350">
            <a:solidFill>
              <a:schemeClr val="tx1"/>
            </a:solidFill>
          </a:ln>
        </p:spPr>
        <p:style>
          <a:lnRef idx="2">
            <a:schemeClr val="accent1"/>
          </a:lnRef>
          <a:fillRef idx="1">
            <a:schemeClr val="lt1"/>
          </a:fillRef>
          <a:effectRef idx="0">
            <a:schemeClr val="accent1"/>
          </a:effectRef>
          <a:fontRef idx="minor">
            <a:schemeClr val="dk1"/>
          </a:fontRef>
        </p:style>
        <p:txBody>
          <a:bodyPr vert="horz" lIns="79010" tIns="39489" rIns="79010" bIns="39489" rtlCol="0" anchor="ctr" anchorCtr="0">
            <a:noAutofit/>
          </a:bodyPr>
          <a:lstStyle>
            <a:lvl1pPr indent="0" algn="ctr">
              <a:lnSpc>
                <a:spcPct val="100000"/>
              </a:lnSpc>
              <a:spcBef>
                <a:spcPts val="0"/>
              </a:spcBef>
              <a:spcAft>
                <a:spcPts val="0"/>
              </a:spcAft>
              <a:buFont typeface="Arial" pitchFamily="34" charset="0"/>
              <a:buNone/>
              <a:defRPr sz="1600" b="1">
                <a:solidFill>
                  <a:schemeClr val="bg1"/>
                </a:solidFill>
                <a:latin typeface="Calibri" panose="020F0502020204030204" pitchFamily="34" charset="0"/>
                <a:cs typeface="Calibri" panose="020F0502020204030204" pitchFamily="34" charset="0"/>
              </a:defRPr>
            </a:lvl1pPr>
            <a:lvl2pPr marL="316321" indent="0">
              <a:lnSpc>
                <a:spcPct val="100000"/>
              </a:lnSpc>
              <a:spcBef>
                <a:spcPts val="0"/>
              </a:spcBef>
              <a:spcAft>
                <a:spcPts val="0"/>
              </a:spcAft>
              <a:buClr>
                <a:schemeClr val="accent3"/>
              </a:buClr>
              <a:buFont typeface="Wingdings 2" panose="05020102010507070707" pitchFamily="18" charset="2"/>
              <a:buNone/>
              <a:defRPr sz="1800">
                <a:solidFill>
                  <a:schemeClr val="lt1"/>
                </a:solidFill>
              </a:defRPr>
            </a:lvl2pPr>
            <a:lvl3pPr marL="528434" indent="-167463" defTabSz="506348">
              <a:lnSpc>
                <a:spcPct val="100000"/>
              </a:lnSpc>
              <a:spcBef>
                <a:spcPts val="0"/>
              </a:spcBef>
              <a:spcAft>
                <a:spcPts val="0"/>
              </a:spcAft>
              <a:buClr>
                <a:schemeClr val="accent3"/>
              </a:buClr>
              <a:buSzPct val="66000"/>
              <a:buFont typeface="Wingdings 2" panose="05020102010507070707" pitchFamily="18" charset="2"/>
              <a:buChar char=""/>
              <a:defRPr sz="1400">
                <a:solidFill>
                  <a:schemeClr val="lt1"/>
                </a:solidFill>
              </a:defRPr>
            </a:lvl3pPr>
            <a:lvl4pPr marL="727539" indent="-167463">
              <a:lnSpc>
                <a:spcPct val="100000"/>
              </a:lnSpc>
              <a:spcBef>
                <a:spcPts val="0"/>
              </a:spcBef>
              <a:buClr>
                <a:schemeClr val="accent3"/>
              </a:buClr>
              <a:buSzPct val="66000"/>
              <a:buFont typeface="Arial Black" panose="020B0A04020102020204" pitchFamily="34" charset="0"/>
              <a:buChar char="&gt;"/>
              <a:defRPr sz="1300" baseline="0">
                <a:solidFill>
                  <a:schemeClr val="lt1"/>
                </a:solidFill>
              </a:defRPr>
            </a:lvl4pPr>
            <a:lvl5pPr marL="943375" indent="-167463">
              <a:lnSpc>
                <a:spcPct val="100000"/>
              </a:lnSpc>
              <a:spcBef>
                <a:spcPts val="0"/>
              </a:spcBef>
              <a:buClr>
                <a:schemeClr val="accent3"/>
              </a:buClr>
              <a:buSzPct val="66000"/>
              <a:buFont typeface="Wingdings" panose="05000000000000000000" pitchFamily="2" charset="2"/>
              <a:buChar char="w"/>
              <a:defRPr sz="1300">
                <a:solidFill>
                  <a:schemeClr val="lt1"/>
                </a:solidFill>
              </a:defRPr>
            </a:lvl5pPr>
            <a:lvl6pPr marL="2947361" indent="-267942">
              <a:spcBef>
                <a:spcPct val="20000"/>
              </a:spcBef>
              <a:buFont typeface="Arial" pitchFamily="34" charset="0"/>
              <a:buChar char="•"/>
              <a:defRPr sz="2300">
                <a:solidFill>
                  <a:schemeClr val="lt1"/>
                </a:solidFill>
              </a:defRPr>
            </a:lvl6pPr>
            <a:lvl7pPr marL="3483244" indent="-267942">
              <a:spcBef>
                <a:spcPct val="20000"/>
              </a:spcBef>
              <a:buFont typeface="Arial" pitchFamily="34" charset="0"/>
              <a:buChar char="•"/>
              <a:defRPr sz="2300">
                <a:solidFill>
                  <a:schemeClr val="lt1"/>
                </a:solidFill>
              </a:defRPr>
            </a:lvl7pPr>
            <a:lvl8pPr marL="4019129" indent="-267942">
              <a:spcBef>
                <a:spcPct val="20000"/>
              </a:spcBef>
              <a:buFont typeface="Arial" pitchFamily="34" charset="0"/>
              <a:buChar char="•"/>
              <a:defRPr sz="2300">
                <a:solidFill>
                  <a:schemeClr val="lt1"/>
                </a:solidFill>
              </a:defRPr>
            </a:lvl8pPr>
            <a:lvl9pPr marL="4555012" indent="-267942">
              <a:spcBef>
                <a:spcPct val="20000"/>
              </a:spcBef>
              <a:buFont typeface="Arial" pitchFamily="34" charset="0"/>
              <a:buChar char="•"/>
              <a:defRPr sz="2300">
                <a:solidFill>
                  <a:schemeClr val="lt1"/>
                </a:solidFill>
              </a:defRPr>
            </a:lvl9pPr>
          </a:lstStyle>
          <a:p>
            <a:endParaRPr lang="fr-FR" sz="1100" dirty="0">
              <a:solidFill>
                <a:schemeClr val="accent1"/>
              </a:solidFill>
              <a:latin typeface="+mn-lt"/>
            </a:endParaRPr>
          </a:p>
          <a:p>
            <a:endParaRPr lang="fr-FR" sz="1100" dirty="0">
              <a:solidFill>
                <a:schemeClr val="accent1"/>
              </a:solidFill>
              <a:latin typeface="+mn-lt"/>
            </a:endParaRPr>
          </a:p>
          <a:p>
            <a:endParaRPr lang="fr-FR" sz="1100" dirty="0">
              <a:solidFill>
                <a:schemeClr val="accent1"/>
              </a:solidFill>
              <a:latin typeface="+mn-lt"/>
            </a:endParaRPr>
          </a:p>
          <a:p>
            <a:endParaRPr lang="fr-FR" sz="1100" dirty="0">
              <a:solidFill>
                <a:schemeClr val="accent1"/>
              </a:solidFill>
              <a:latin typeface="+mn-lt"/>
            </a:endParaRPr>
          </a:p>
          <a:p>
            <a:endParaRPr lang="fr-FR" sz="1100" dirty="0">
              <a:solidFill>
                <a:schemeClr val="accent1"/>
              </a:solidFill>
              <a:latin typeface="+mn-lt"/>
            </a:endParaRPr>
          </a:p>
          <a:p>
            <a:endParaRPr lang="fr-FR" sz="1100" dirty="0">
              <a:solidFill>
                <a:schemeClr val="accent1"/>
              </a:solidFill>
              <a:latin typeface="+mn-lt"/>
            </a:endParaRPr>
          </a:p>
          <a:p>
            <a:endParaRPr lang="fr-FR" sz="1100" dirty="0">
              <a:solidFill>
                <a:schemeClr val="accent1"/>
              </a:solidFill>
              <a:latin typeface="+mn-lt"/>
            </a:endParaRPr>
          </a:p>
          <a:p>
            <a:endParaRPr lang="fr-FR" sz="1100" dirty="0">
              <a:solidFill>
                <a:schemeClr val="accent1"/>
              </a:solidFill>
              <a:latin typeface="+mn-lt"/>
            </a:endParaRPr>
          </a:p>
          <a:p>
            <a:endParaRPr lang="fr-FR" sz="1100" dirty="0">
              <a:solidFill>
                <a:schemeClr val="accent1"/>
              </a:solidFill>
              <a:latin typeface="+mn-lt"/>
            </a:endParaRPr>
          </a:p>
          <a:p>
            <a:endParaRPr lang="fr-FR" sz="1100" dirty="0">
              <a:solidFill>
                <a:schemeClr val="accent1"/>
              </a:solidFill>
              <a:latin typeface="+mn-lt"/>
            </a:endParaRPr>
          </a:p>
          <a:p>
            <a:endParaRPr lang="fr-FR" sz="1100" dirty="0">
              <a:solidFill>
                <a:schemeClr val="accent1"/>
              </a:solidFill>
              <a:latin typeface="+mn-lt"/>
            </a:endParaRPr>
          </a:p>
          <a:p>
            <a:endParaRPr lang="fr-FR" sz="1100" dirty="0">
              <a:solidFill>
                <a:schemeClr val="accent1"/>
              </a:solidFill>
              <a:latin typeface="+mn-lt"/>
            </a:endParaRPr>
          </a:p>
          <a:p>
            <a:endParaRPr lang="fr-FR" sz="1100" dirty="0">
              <a:solidFill>
                <a:schemeClr val="accent1"/>
              </a:solidFill>
              <a:latin typeface="+mn-lt"/>
            </a:endParaRPr>
          </a:p>
          <a:p>
            <a:endParaRPr lang="fr-FR" sz="1100" dirty="0">
              <a:solidFill>
                <a:schemeClr val="accent1"/>
              </a:solidFill>
              <a:latin typeface="+mn-lt"/>
            </a:endParaRPr>
          </a:p>
          <a:p>
            <a:endParaRPr lang="fr-FR" sz="1100" dirty="0">
              <a:solidFill>
                <a:schemeClr val="accent1"/>
              </a:solidFill>
              <a:latin typeface="+mn-lt"/>
            </a:endParaRPr>
          </a:p>
          <a:p>
            <a:endParaRPr lang="fr-FR" sz="1100" dirty="0">
              <a:solidFill>
                <a:schemeClr val="accent1"/>
              </a:solidFill>
              <a:latin typeface="+mn-lt"/>
            </a:endParaRPr>
          </a:p>
          <a:p>
            <a:endParaRPr lang="fr-FR" sz="1100" dirty="0">
              <a:solidFill>
                <a:schemeClr val="accent1"/>
              </a:solidFill>
              <a:latin typeface="+mn-lt"/>
            </a:endParaRPr>
          </a:p>
          <a:p>
            <a:endParaRPr lang="fr-FR" sz="1100" dirty="0">
              <a:solidFill>
                <a:schemeClr val="accent1"/>
              </a:solidFill>
              <a:latin typeface="+mn-lt"/>
            </a:endParaRPr>
          </a:p>
          <a:p>
            <a:endParaRPr lang="fr-FR" sz="1100" dirty="0">
              <a:solidFill>
                <a:schemeClr val="accent1"/>
              </a:solidFill>
              <a:latin typeface="+mn-lt"/>
            </a:endParaRPr>
          </a:p>
          <a:p>
            <a:endParaRPr lang="fr-FR" sz="1100" dirty="0">
              <a:solidFill>
                <a:schemeClr val="accent1"/>
              </a:solidFill>
              <a:latin typeface="+mn-lt"/>
            </a:endParaRPr>
          </a:p>
          <a:p>
            <a:endParaRPr lang="fr-FR" sz="1100" dirty="0">
              <a:solidFill>
                <a:schemeClr val="accent1"/>
              </a:solidFill>
              <a:latin typeface="+mn-lt"/>
            </a:endParaRPr>
          </a:p>
        </p:txBody>
      </p:sp>
      <p:sp>
        <p:nvSpPr>
          <p:cNvPr id="21" name="ZoneTexte 20"/>
          <p:cNvSpPr txBox="1"/>
          <p:nvPr/>
        </p:nvSpPr>
        <p:spPr>
          <a:xfrm>
            <a:off x="2086781" y="1097421"/>
            <a:ext cx="1587080" cy="3543404"/>
          </a:xfrm>
          <a:prstGeom prst="round2DiagRect">
            <a:avLst/>
          </a:prstGeom>
          <a:noFill/>
          <a:ln w="6350">
            <a:solidFill>
              <a:schemeClr val="tx1"/>
            </a:solidFill>
          </a:ln>
        </p:spPr>
        <p:style>
          <a:lnRef idx="2">
            <a:schemeClr val="accent1"/>
          </a:lnRef>
          <a:fillRef idx="1">
            <a:schemeClr val="lt1"/>
          </a:fillRef>
          <a:effectRef idx="0">
            <a:schemeClr val="accent1"/>
          </a:effectRef>
          <a:fontRef idx="minor">
            <a:schemeClr val="dk1"/>
          </a:fontRef>
        </p:style>
        <p:txBody>
          <a:bodyPr vert="horz" lIns="79010" tIns="39489" rIns="79010" bIns="39489" rtlCol="0" anchor="ctr" anchorCtr="0">
            <a:noAutofit/>
          </a:bodyPr>
          <a:lstStyle>
            <a:lvl1pPr indent="0" algn="ctr">
              <a:lnSpc>
                <a:spcPct val="100000"/>
              </a:lnSpc>
              <a:spcBef>
                <a:spcPts val="0"/>
              </a:spcBef>
              <a:spcAft>
                <a:spcPts val="0"/>
              </a:spcAft>
              <a:buFont typeface="Arial" pitchFamily="34" charset="0"/>
              <a:buNone/>
              <a:defRPr sz="1600" b="1">
                <a:solidFill>
                  <a:schemeClr val="bg1"/>
                </a:solidFill>
                <a:latin typeface="Calibri" panose="020F0502020204030204" pitchFamily="34" charset="0"/>
                <a:cs typeface="Calibri" panose="020F0502020204030204" pitchFamily="34" charset="0"/>
              </a:defRPr>
            </a:lvl1pPr>
            <a:lvl2pPr marL="316321" indent="0">
              <a:lnSpc>
                <a:spcPct val="100000"/>
              </a:lnSpc>
              <a:spcBef>
                <a:spcPts val="0"/>
              </a:spcBef>
              <a:spcAft>
                <a:spcPts val="0"/>
              </a:spcAft>
              <a:buClr>
                <a:schemeClr val="accent3"/>
              </a:buClr>
              <a:buFont typeface="Wingdings 2" panose="05020102010507070707" pitchFamily="18" charset="2"/>
              <a:buNone/>
              <a:defRPr sz="1800">
                <a:solidFill>
                  <a:schemeClr val="lt1"/>
                </a:solidFill>
              </a:defRPr>
            </a:lvl2pPr>
            <a:lvl3pPr marL="528434" indent="-167463" defTabSz="506348">
              <a:lnSpc>
                <a:spcPct val="100000"/>
              </a:lnSpc>
              <a:spcBef>
                <a:spcPts val="0"/>
              </a:spcBef>
              <a:spcAft>
                <a:spcPts val="0"/>
              </a:spcAft>
              <a:buClr>
                <a:schemeClr val="accent3"/>
              </a:buClr>
              <a:buSzPct val="66000"/>
              <a:buFont typeface="Wingdings 2" panose="05020102010507070707" pitchFamily="18" charset="2"/>
              <a:buChar char=""/>
              <a:defRPr sz="1400">
                <a:solidFill>
                  <a:schemeClr val="lt1"/>
                </a:solidFill>
              </a:defRPr>
            </a:lvl3pPr>
            <a:lvl4pPr marL="727539" indent="-167463">
              <a:lnSpc>
                <a:spcPct val="100000"/>
              </a:lnSpc>
              <a:spcBef>
                <a:spcPts val="0"/>
              </a:spcBef>
              <a:buClr>
                <a:schemeClr val="accent3"/>
              </a:buClr>
              <a:buSzPct val="66000"/>
              <a:buFont typeface="Arial Black" panose="020B0A04020102020204" pitchFamily="34" charset="0"/>
              <a:buChar char="&gt;"/>
              <a:defRPr sz="1300" baseline="0">
                <a:solidFill>
                  <a:schemeClr val="lt1"/>
                </a:solidFill>
              </a:defRPr>
            </a:lvl4pPr>
            <a:lvl5pPr marL="943375" indent="-167463">
              <a:lnSpc>
                <a:spcPct val="100000"/>
              </a:lnSpc>
              <a:spcBef>
                <a:spcPts val="0"/>
              </a:spcBef>
              <a:buClr>
                <a:schemeClr val="accent3"/>
              </a:buClr>
              <a:buSzPct val="66000"/>
              <a:buFont typeface="Wingdings" panose="05000000000000000000" pitchFamily="2" charset="2"/>
              <a:buChar char="w"/>
              <a:defRPr sz="1300">
                <a:solidFill>
                  <a:schemeClr val="lt1"/>
                </a:solidFill>
              </a:defRPr>
            </a:lvl5pPr>
            <a:lvl6pPr marL="2947361" indent="-267942">
              <a:spcBef>
                <a:spcPct val="20000"/>
              </a:spcBef>
              <a:buFont typeface="Arial" pitchFamily="34" charset="0"/>
              <a:buChar char="•"/>
              <a:defRPr sz="2300">
                <a:solidFill>
                  <a:schemeClr val="lt1"/>
                </a:solidFill>
              </a:defRPr>
            </a:lvl6pPr>
            <a:lvl7pPr marL="3483244" indent="-267942">
              <a:spcBef>
                <a:spcPct val="20000"/>
              </a:spcBef>
              <a:buFont typeface="Arial" pitchFamily="34" charset="0"/>
              <a:buChar char="•"/>
              <a:defRPr sz="2300">
                <a:solidFill>
                  <a:schemeClr val="lt1"/>
                </a:solidFill>
              </a:defRPr>
            </a:lvl7pPr>
            <a:lvl8pPr marL="4019129" indent="-267942">
              <a:spcBef>
                <a:spcPct val="20000"/>
              </a:spcBef>
              <a:buFont typeface="Arial" pitchFamily="34" charset="0"/>
              <a:buChar char="•"/>
              <a:defRPr sz="2300">
                <a:solidFill>
                  <a:schemeClr val="lt1"/>
                </a:solidFill>
              </a:defRPr>
            </a:lvl8pPr>
            <a:lvl9pPr marL="4555012" indent="-267942">
              <a:spcBef>
                <a:spcPct val="20000"/>
              </a:spcBef>
              <a:buFont typeface="Arial" pitchFamily="34" charset="0"/>
              <a:buChar char="•"/>
              <a:defRPr sz="2300">
                <a:solidFill>
                  <a:schemeClr val="lt1"/>
                </a:solidFill>
              </a:defRPr>
            </a:lvl9pPr>
          </a:lstStyle>
          <a:p>
            <a:endParaRPr lang="fr-FR" sz="1100" dirty="0">
              <a:solidFill>
                <a:schemeClr val="accent1"/>
              </a:solidFill>
              <a:latin typeface="+mn-lt"/>
            </a:endParaRPr>
          </a:p>
          <a:p>
            <a:endParaRPr lang="fr-FR" sz="1100" dirty="0">
              <a:solidFill>
                <a:schemeClr val="accent1"/>
              </a:solidFill>
              <a:latin typeface="+mn-lt"/>
            </a:endParaRPr>
          </a:p>
          <a:p>
            <a:endParaRPr lang="fr-FR" sz="1100" dirty="0">
              <a:solidFill>
                <a:schemeClr val="accent1"/>
              </a:solidFill>
              <a:latin typeface="+mn-lt"/>
            </a:endParaRPr>
          </a:p>
          <a:p>
            <a:endParaRPr lang="fr-FR" sz="1100" dirty="0">
              <a:solidFill>
                <a:schemeClr val="accent1"/>
              </a:solidFill>
              <a:latin typeface="+mn-lt"/>
            </a:endParaRPr>
          </a:p>
          <a:p>
            <a:endParaRPr lang="fr-FR" sz="1100" dirty="0">
              <a:solidFill>
                <a:schemeClr val="accent1"/>
              </a:solidFill>
              <a:latin typeface="+mn-lt"/>
            </a:endParaRPr>
          </a:p>
          <a:p>
            <a:endParaRPr lang="fr-FR" sz="1100" dirty="0">
              <a:solidFill>
                <a:schemeClr val="accent1"/>
              </a:solidFill>
              <a:latin typeface="+mn-lt"/>
            </a:endParaRPr>
          </a:p>
          <a:p>
            <a:endParaRPr lang="fr-FR" sz="1100" dirty="0">
              <a:solidFill>
                <a:schemeClr val="accent1"/>
              </a:solidFill>
              <a:latin typeface="+mn-lt"/>
            </a:endParaRPr>
          </a:p>
          <a:p>
            <a:endParaRPr lang="fr-FR" sz="1100" dirty="0">
              <a:solidFill>
                <a:schemeClr val="accent1"/>
              </a:solidFill>
              <a:latin typeface="+mn-lt"/>
            </a:endParaRPr>
          </a:p>
          <a:p>
            <a:endParaRPr lang="fr-FR" sz="1100" dirty="0">
              <a:solidFill>
                <a:schemeClr val="accent1"/>
              </a:solidFill>
              <a:latin typeface="+mn-lt"/>
            </a:endParaRPr>
          </a:p>
          <a:p>
            <a:endParaRPr lang="fr-FR" sz="1100" dirty="0">
              <a:solidFill>
                <a:schemeClr val="accent1"/>
              </a:solidFill>
              <a:latin typeface="+mn-lt"/>
            </a:endParaRPr>
          </a:p>
          <a:p>
            <a:endParaRPr lang="fr-FR" sz="1100" dirty="0">
              <a:solidFill>
                <a:schemeClr val="accent1"/>
              </a:solidFill>
              <a:latin typeface="+mn-lt"/>
            </a:endParaRPr>
          </a:p>
          <a:p>
            <a:endParaRPr lang="fr-FR" sz="1100" dirty="0">
              <a:solidFill>
                <a:schemeClr val="accent1"/>
              </a:solidFill>
              <a:latin typeface="+mn-lt"/>
            </a:endParaRPr>
          </a:p>
          <a:p>
            <a:endParaRPr lang="fr-FR" sz="1100" dirty="0">
              <a:solidFill>
                <a:schemeClr val="accent1"/>
              </a:solidFill>
              <a:latin typeface="+mn-lt"/>
            </a:endParaRPr>
          </a:p>
          <a:p>
            <a:endParaRPr lang="fr-FR" sz="1100" dirty="0">
              <a:solidFill>
                <a:schemeClr val="accent1"/>
              </a:solidFill>
              <a:latin typeface="+mn-lt"/>
            </a:endParaRPr>
          </a:p>
          <a:p>
            <a:endParaRPr lang="fr-FR" sz="1100" dirty="0">
              <a:solidFill>
                <a:schemeClr val="accent1"/>
              </a:solidFill>
              <a:latin typeface="+mn-lt"/>
            </a:endParaRPr>
          </a:p>
          <a:p>
            <a:endParaRPr lang="fr-FR" sz="1100" dirty="0">
              <a:solidFill>
                <a:schemeClr val="accent1"/>
              </a:solidFill>
              <a:latin typeface="+mn-lt"/>
            </a:endParaRPr>
          </a:p>
          <a:p>
            <a:endParaRPr lang="fr-FR" sz="1100" dirty="0">
              <a:solidFill>
                <a:schemeClr val="accent1"/>
              </a:solidFill>
              <a:latin typeface="+mn-lt"/>
            </a:endParaRPr>
          </a:p>
          <a:p>
            <a:endParaRPr lang="fr-FR" sz="1100" dirty="0">
              <a:solidFill>
                <a:schemeClr val="accent1"/>
              </a:solidFill>
              <a:latin typeface="+mn-lt"/>
            </a:endParaRPr>
          </a:p>
          <a:p>
            <a:endParaRPr lang="fr-FR" sz="1100" dirty="0">
              <a:solidFill>
                <a:schemeClr val="accent1"/>
              </a:solidFill>
              <a:latin typeface="+mn-lt"/>
            </a:endParaRPr>
          </a:p>
          <a:p>
            <a:endParaRPr lang="fr-FR" sz="1100" dirty="0">
              <a:solidFill>
                <a:schemeClr val="accent1"/>
              </a:solidFill>
              <a:latin typeface="+mn-lt"/>
            </a:endParaRPr>
          </a:p>
          <a:p>
            <a:endParaRPr lang="fr-FR" sz="1100" dirty="0">
              <a:solidFill>
                <a:schemeClr val="accent1"/>
              </a:solidFill>
              <a:latin typeface="+mn-lt"/>
            </a:endParaRPr>
          </a:p>
        </p:txBody>
      </p:sp>
      <p:sp>
        <p:nvSpPr>
          <p:cNvPr id="22" name="ZoneTexte 21"/>
          <p:cNvSpPr txBox="1"/>
          <p:nvPr/>
        </p:nvSpPr>
        <p:spPr>
          <a:xfrm>
            <a:off x="3806243" y="1117954"/>
            <a:ext cx="1587080" cy="3522871"/>
          </a:xfrm>
          <a:prstGeom prst="round2DiagRect">
            <a:avLst/>
          </a:prstGeom>
          <a:noFill/>
          <a:ln w="6350">
            <a:solidFill>
              <a:schemeClr val="tx1"/>
            </a:solidFill>
          </a:ln>
        </p:spPr>
        <p:style>
          <a:lnRef idx="2">
            <a:schemeClr val="accent1"/>
          </a:lnRef>
          <a:fillRef idx="1">
            <a:schemeClr val="lt1"/>
          </a:fillRef>
          <a:effectRef idx="0">
            <a:schemeClr val="accent1"/>
          </a:effectRef>
          <a:fontRef idx="minor">
            <a:schemeClr val="dk1"/>
          </a:fontRef>
        </p:style>
        <p:txBody>
          <a:bodyPr vert="horz" lIns="79010" tIns="39489" rIns="79010" bIns="39489" rtlCol="0" anchor="ctr" anchorCtr="0">
            <a:noAutofit/>
          </a:bodyPr>
          <a:lstStyle>
            <a:lvl1pPr indent="0" algn="ctr">
              <a:lnSpc>
                <a:spcPct val="100000"/>
              </a:lnSpc>
              <a:spcBef>
                <a:spcPts val="0"/>
              </a:spcBef>
              <a:spcAft>
                <a:spcPts val="0"/>
              </a:spcAft>
              <a:buFont typeface="Arial" pitchFamily="34" charset="0"/>
              <a:buNone/>
              <a:defRPr sz="1600" b="1">
                <a:solidFill>
                  <a:schemeClr val="bg1"/>
                </a:solidFill>
                <a:latin typeface="Calibri" panose="020F0502020204030204" pitchFamily="34" charset="0"/>
                <a:cs typeface="Calibri" panose="020F0502020204030204" pitchFamily="34" charset="0"/>
              </a:defRPr>
            </a:lvl1pPr>
            <a:lvl2pPr marL="316321" indent="0">
              <a:lnSpc>
                <a:spcPct val="100000"/>
              </a:lnSpc>
              <a:spcBef>
                <a:spcPts val="0"/>
              </a:spcBef>
              <a:spcAft>
                <a:spcPts val="0"/>
              </a:spcAft>
              <a:buClr>
                <a:schemeClr val="accent3"/>
              </a:buClr>
              <a:buFont typeface="Wingdings 2" panose="05020102010507070707" pitchFamily="18" charset="2"/>
              <a:buNone/>
              <a:defRPr sz="1800">
                <a:solidFill>
                  <a:schemeClr val="lt1"/>
                </a:solidFill>
              </a:defRPr>
            </a:lvl2pPr>
            <a:lvl3pPr marL="528434" indent="-167463" defTabSz="506348">
              <a:lnSpc>
                <a:spcPct val="100000"/>
              </a:lnSpc>
              <a:spcBef>
                <a:spcPts val="0"/>
              </a:spcBef>
              <a:spcAft>
                <a:spcPts val="0"/>
              </a:spcAft>
              <a:buClr>
                <a:schemeClr val="accent3"/>
              </a:buClr>
              <a:buSzPct val="66000"/>
              <a:buFont typeface="Wingdings 2" panose="05020102010507070707" pitchFamily="18" charset="2"/>
              <a:buChar char=""/>
              <a:defRPr sz="1400">
                <a:solidFill>
                  <a:schemeClr val="lt1"/>
                </a:solidFill>
              </a:defRPr>
            </a:lvl3pPr>
            <a:lvl4pPr marL="727539" indent="-167463">
              <a:lnSpc>
                <a:spcPct val="100000"/>
              </a:lnSpc>
              <a:spcBef>
                <a:spcPts val="0"/>
              </a:spcBef>
              <a:buClr>
                <a:schemeClr val="accent3"/>
              </a:buClr>
              <a:buSzPct val="66000"/>
              <a:buFont typeface="Arial Black" panose="020B0A04020102020204" pitchFamily="34" charset="0"/>
              <a:buChar char="&gt;"/>
              <a:defRPr sz="1300" baseline="0">
                <a:solidFill>
                  <a:schemeClr val="lt1"/>
                </a:solidFill>
              </a:defRPr>
            </a:lvl4pPr>
            <a:lvl5pPr marL="943375" indent="-167463">
              <a:lnSpc>
                <a:spcPct val="100000"/>
              </a:lnSpc>
              <a:spcBef>
                <a:spcPts val="0"/>
              </a:spcBef>
              <a:buClr>
                <a:schemeClr val="accent3"/>
              </a:buClr>
              <a:buSzPct val="66000"/>
              <a:buFont typeface="Wingdings" panose="05000000000000000000" pitchFamily="2" charset="2"/>
              <a:buChar char="w"/>
              <a:defRPr sz="1300">
                <a:solidFill>
                  <a:schemeClr val="lt1"/>
                </a:solidFill>
              </a:defRPr>
            </a:lvl5pPr>
            <a:lvl6pPr marL="2947361" indent="-267942">
              <a:spcBef>
                <a:spcPct val="20000"/>
              </a:spcBef>
              <a:buFont typeface="Arial" pitchFamily="34" charset="0"/>
              <a:buChar char="•"/>
              <a:defRPr sz="2300">
                <a:solidFill>
                  <a:schemeClr val="lt1"/>
                </a:solidFill>
              </a:defRPr>
            </a:lvl6pPr>
            <a:lvl7pPr marL="3483244" indent="-267942">
              <a:spcBef>
                <a:spcPct val="20000"/>
              </a:spcBef>
              <a:buFont typeface="Arial" pitchFamily="34" charset="0"/>
              <a:buChar char="•"/>
              <a:defRPr sz="2300">
                <a:solidFill>
                  <a:schemeClr val="lt1"/>
                </a:solidFill>
              </a:defRPr>
            </a:lvl7pPr>
            <a:lvl8pPr marL="4019129" indent="-267942">
              <a:spcBef>
                <a:spcPct val="20000"/>
              </a:spcBef>
              <a:buFont typeface="Arial" pitchFamily="34" charset="0"/>
              <a:buChar char="•"/>
              <a:defRPr sz="2300">
                <a:solidFill>
                  <a:schemeClr val="lt1"/>
                </a:solidFill>
              </a:defRPr>
            </a:lvl8pPr>
            <a:lvl9pPr marL="4555012" indent="-267942">
              <a:spcBef>
                <a:spcPct val="20000"/>
              </a:spcBef>
              <a:buFont typeface="Arial" pitchFamily="34" charset="0"/>
              <a:buChar char="•"/>
              <a:defRPr sz="2300">
                <a:solidFill>
                  <a:schemeClr val="lt1"/>
                </a:solidFill>
              </a:defRPr>
            </a:lvl9pPr>
          </a:lstStyle>
          <a:p>
            <a:endParaRPr lang="fr-FR" sz="1100" dirty="0">
              <a:solidFill>
                <a:schemeClr val="accent1"/>
              </a:solidFill>
              <a:latin typeface="+mn-lt"/>
            </a:endParaRPr>
          </a:p>
          <a:p>
            <a:endParaRPr lang="fr-FR" sz="1100" dirty="0">
              <a:solidFill>
                <a:schemeClr val="accent1"/>
              </a:solidFill>
              <a:latin typeface="+mn-lt"/>
            </a:endParaRPr>
          </a:p>
          <a:p>
            <a:endParaRPr lang="fr-FR" sz="1100" dirty="0">
              <a:solidFill>
                <a:schemeClr val="accent1"/>
              </a:solidFill>
              <a:latin typeface="+mn-lt"/>
            </a:endParaRPr>
          </a:p>
          <a:p>
            <a:endParaRPr lang="fr-FR" sz="1100" dirty="0">
              <a:solidFill>
                <a:schemeClr val="accent1"/>
              </a:solidFill>
              <a:latin typeface="+mn-lt"/>
            </a:endParaRPr>
          </a:p>
          <a:p>
            <a:endParaRPr lang="fr-FR" sz="1100" dirty="0">
              <a:solidFill>
                <a:schemeClr val="accent1"/>
              </a:solidFill>
              <a:latin typeface="+mn-lt"/>
            </a:endParaRPr>
          </a:p>
          <a:p>
            <a:endParaRPr lang="fr-FR" sz="1100" dirty="0">
              <a:solidFill>
                <a:schemeClr val="accent1"/>
              </a:solidFill>
              <a:latin typeface="+mn-lt"/>
            </a:endParaRPr>
          </a:p>
          <a:p>
            <a:endParaRPr lang="fr-FR" sz="1100" dirty="0">
              <a:solidFill>
                <a:schemeClr val="accent1"/>
              </a:solidFill>
              <a:latin typeface="+mn-lt"/>
            </a:endParaRPr>
          </a:p>
          <a:p>
            <a:endParaRPr lang="fr-FR" sz="1100" dirty="0">
              <a:solidFill>
                <a:schemeClr val="accent1"/>
              </a:solidFill>
              <a:latin typeface="+mn-lt"/>
            </a:endParaRPr>
          </a:p>
          <a:p>
            <a:endParaRPr lang="fr-FR" sz="1100" dirty="0">
              <a:solidFill>
                <a:schemeClr val="accent1"/>
              </a:solidFill>
              <a:latin typeface="+mn-lt"/>
            </a:endParaRPr>
          </a:p>
          <a:p>
            <a:endParaRPr lang="fr-FR" sz="1100" dirty="0">
              <a:solidFill>
                <a:schemeClr val="accent1"/>
              </a:solidFill>
              <a:latin typeface="+mn-lt"/>
            </a:endParaRPr>
          </a:p>
          <a:p>
            <a:endParaRPr lang="fr-FR" sz="1100" dirty="0">
              <a:solidFill>
                <a:schemeClr val="accent1"/>
              </a:solidFill>
              <a:latin typeface="+mn-lt"/>
            </a:endParaRPr>
          </a:p>
          <a:p>
            <a:endParaRPr lang="fr-FR" sz="1100" dirty="0">
              <a:solidFill>
                <a:schemeClr val="accent1"/>
              </a:solidFill>
              <a:latin typeface="+mn-lt"/>
            </a:endParaRPr>
          </a:p>
          <a:p>
            <a:endParaRPr lang="fr-FR" sz="1100" dirty="0">
              <a:solidFill>
                <a:schemeClr val="accent1"/>
              </a:solidFill>
              <a:latin typeface="+mn-lt"/>
            </a:endParaRPr>
          </a:p>
          <a:p>
            <a:endParaRPr lang="fr-FR" sz="1100" dirty="0">
              <a:solidFill>
                <a:schemeClr val="accent1"/>
              </a:solidFill>
              <a:latin typeface="+mn-lt"/>
            </a:endParaRPr>
          </a:p>
          <a:p>
            <a:endParaRPr lang="fr-FR" sz="1100" dirty="0">
              <a:solidFill>
                <a:schemeClr val="accent1"/>
              </a:solidFill>
              <a:latin typeface="+mn-lt"/>
            </a:endParaRPr>
          </a:p>
          <a:p>
            <a:endParaRPr lang="fr-FR" sz="1100" dirty="0">
              <a:solidFill>
                <a:schemeClr val="accent1"/>
              </a:solidFill>
              <a:latin typeface="+mn-lt"/>
            </a:endParaRPr>
          </a:p>
          <a:p>
            <a:endParaRPr lang="fr-FR" sz="1100" dirty="0">
              <a:solidFill>
                <a:schemeClr val="accent1"/>
              </a:solidFill>
              <a:latin typeface="+mn-lt"/>
            </a:endParaRPr>
          </a:p>
          <a:p>
            <a:endParaRPr lang="fr-FR" sz="1100" dirty="0">
              <a:solidFill>
                <a:schemeClr val="accent1"/>
              </a:solidFill>
              <a:latin typeface="+mn-lt"/>
            </a:endParaRPr>
          </a:p>
          <a:p>
            <a:endParaRPr lang="fr-FR" sz="1100" dirty="0">
              <a:solidFill>
                <a:schemeClr val="accent1"/>
              </a:solidFill>
              <a:latin typeface="+mn-lt"/>
            </a:endParaRPr>
          </a:p>
          <a:p>
            <a:endParaRPr lang="fr-FR" sz="1100" dirty="0">
              <a:solidFill>
                <a:schemeClr val="accent1"/>
              </a:solidFill>
              <a:latin typeface="+mn-lt"/>
            </a:endParaRPr>
          </a:p>
          <a:p>
            <a:endParaRPr lang="fr-FR" sz="1100" dirty="0">
              <a:solidFill>
                <a:schemeClr val="accent1"/>
              </a:solidFill>
              <a:latin typeface="+mn-lt"/>
            </a:endParaRPr>
          </a:p>
        </p:txBody>
      </p:sp>
      <p:sp>
        <p:nvSpPr>
          <p:cNvPr id="23" name="Text Box 18"/>
          <p:cNvSpPr txBox="1">
            <a:spLocks noChangeArrowheads="1"/>
          </p:cNvSpPr>
          <p:nvPr/>
        </p:nvSpPr>
        <p:spPr bwMode="auto">
          <a:xfrm>
            <a:off x="92445" y="2534791"/>
            <a:ext cx="2190556" cy="235047"/>
          </a:xfrm>
          <a:prstGeom prst="rect">
            <a:avLst/>
          </a:prstGeom>
          <a:noFill/>
          <a:ln w="9525">
            <a:noFill/>
            <a:miter lim="800000"/>
            <a:headEnd/>
            <a:tailEnd/>
          </a:ln>
          <a:effectLst/>
        </p:spPr>
        <p:txBody>
          <a:bodyPr wrap="square" lIns="80383" tIns="40187" rIns="80383" bIns="40187">
            <a:spAutoFit/>
          </a:bodyPr>
          <a:lstStyle/>
          <a:p>
            <a:pPr algn="ctr" defTabSz="826543" eaLnBrk="0" hangingPunct="0">
              <a:buClr>
                <a:schemeClr val="accent2"/>
              </a:buClr>
              <a:buSzPct val="80000"/>
            </a:pPr>
            <a:r>
              <a:rPr lang="en-US" sz="1000" dirty="0">
                <a:solidFill>
                  <a:schemeClr val="accent1"/>
                </a:solidFill>
                <a:cs typeface="Calibri" panose="020F0502020204030204" pitchFamily="34" charset="0"/>
              </a:rPr>
              <a:t>SiC Primary Mirror</a:t>
            </a:r>
            <a:endParaRPr lang="fr-FR" sz="1000" dirty="0">
              <a:solidFill>
                <a:schemeClr val="accent1"/>
              </a:solidFill>
              <a:cs typeface="Calibri" panose="020F0502020204030204" pitchFamily="34" charset="0"/>
            </a:endParaRPr>
          </a:p>
        </p:txBody>
      </p:sp>
      <p:pic>
        <p:nvPicPr>
          <p:cNvPr id="24" name="Picture 3" descr="\\sds.safran\DFS\DSOD\DPRG\REOSC\00_COMMUN\70-MEDIATHEQUE GENERALE\12_Images Reosc (2019-03-22)\a_Projets Espace\Airbus_Pleiades Neo\Jeu n° 1\CATS M1 traité_05.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89612" y="1517911"/>
            <a:ext cx="1365011" cy="1022791"/>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483252" y="1200047"/>
            <a:ext cx="1369594" cy="261610"/>
          </a:xfrm>
          <a:prstGeom prst="rect">
            <a:avLst/>
          </a:prstGeom>
        </p:spPr>
        <p:txBody>
          <a:bodyPr wrap="square">
            <a:spAutoFit/>
          </a:bodyPr>
          <a:lstStyle/>
          <a:p>
            <a:pPr algn="ctr" defTabSz="826543" eaLnBrk="0" hangingPunct="0">
              <a:spcBef>
                <a:spcPct val="80000"/>
              </a:spcBef>
              <a:buClr>
                <a:schemeClr val="accent2"/>
              </a:buClr>
              <a:buSzPct val="80000"/>
            </a:pPr>
            <a:r>
              <a:rPr lang="en-US" sz="1100" b="1" dirty="0">
                <a:solidFill>
                  <a:schemeClr val="accent1"/>
                </a:solidFill>
                <a:cs typeface="Calibri" panose="020F0502020204030204" pitchFamily="34" charset="0"/>
              </a:rPr>
              <a:t>PLEIADES NEO </a:t>
            </a:r>
          </a:p>
        </p:txBody>
      </p:sp>
      <p:sp>
        <p:nvSpPr>
          <p:cNvPr id="26" name="Text Box 16"/>
          <p:cNvSpPr txBox="1">
            <a:spLocks noChangeArrowheads="1"/>
          </p:cNvSpPr>
          <p:nvPr/>
        </p:nvSpPr>
        <p:spPr bwMode="auto">
          <a:xfrm>
            <a:off x="109159" y="2877313"/>
            <a:ext cx="2196406" cy="250436"/>
          </a:xfrm>
          <a:prstGeom prst="rect">
            <a:avLst/>
          </a:prstGeom>
          <a:noFill/>
          <a:ln w="9525">
            <a:noFill/>
            <a:miter lim="800000"/>
            <a:headEnd/>
            <a:tailEnd/>
          </a:ln>
          <a:effectLst/>
        </p:spPr>
        <p:txBody>
          <a:bodyPr wrap="square" lIns="80383" tIns="40187" rIns="80383" bIns="40187">
            <a:spAutoFit/>
          </a:bodyPr>
          <a:lstStyle/>
          <a:p>
            <a:pPr algn="ctr" defTabSz="826543" eaLnBrk="0" hangingPunct="0">
              <a:buClr>
                <a:schemeClr val="accent2"/>
              </a:buClr>
              <a:buSzPct val="80000"/>
            </a:pPr>
            <a:r>
              <a:rPr lang="en-US" sz="1100" b="1" dirty="0">
                <a:solidFill>
                  <a:schemeClr val="accent1"/>
                </a:solidFill>
                <a:cs typeface="Calibri" panose="020F0502020204030204" pitchFamily="34" charset="0"/>
              </a:rPr>
              <a:t>EXPORT PROGRAM</a:t>
            </a:r>
          </a:p>
        </p:txBody>
      </p:sp>
      <p:pic>
        <p:nvPicPr>
          <p:cNvPr id="27" name="Picture 2" descr="C:\Users\F214045\Documents\Commercial\Affaires\Spatial\KARI\16-7279-KARI-Miroirs Kompsat 7\Avancement\K7 M1 QM.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6391" y="3212521"/>
            <a:ext cx="1323316" cy="1129076"/>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242165" y="4319206"/>
            <a:ext cx="1914512" cy="246221"/>
          </a:xfrm>
          <a:prstGeom prst="rect">
            <a:avLst/>
          </a:prstGeom>
        </p:spPr>
        <p:txBody>
          <a:bodyPr wrap="square">
            <a:spAutoFit/>
          </a:bodyPr>
          <a:lstStyle/>
          <a:p>
            <a:pPr algn="ctr" defTabSz="826543" eaLnBrk="0" hangingPunct="0">
              <a:buClr>
                <a:schemeClr val="accent2"/>
              </a:buClr>
              <a:buSzPct val="80000"/>
            </a:pPr>
            <a:r>
              <a:rPr lang="en-US" sz="1000" dirty="0">
                <a:solidFill>
                  <a:schemeClr val="accent1"/>
                </a:solidFill>
                <a:cs typeface="Calibri" panose="020F0502020204030204" pitchFamily="34" charset="0"/>
              </a:rPr>
              <a:t>Ceramic mirror</a:t>
            </a:r>
          </a:p>
        </p:txBody>
      </p:sp>
      <p:sp>
        <p:nvSpPr>
          <p:cNvPr id="30" name="Text Box 12"/>
          <p:cNvSpPr txBox="1">
            <a:spLocks noChangeArrowheads="1"/>
          </p:cNvSpPr>
          <p:nvPr/>
        </p:nvSpPr>
        <p:spPr bwMode="auto">
          <a:xfrm>
            <a:off x="2104650" y="1139788"/>
            <a:ext cx="1617837" cy="430887"/>
          </a:xfrm>
          <a:prstGeom prst="rect">
            <a:avLst/>
          </a:prstGeom>
          <a:noFill/>
          <a:ln w="9525">
            <a:noFill/>
            <a:miter lim="800000"/>
            <a:headEnd/>
            <a:tailEnd/>
          </a:ln>
          <a:effectLst/>
        </p:spPr>
        <p:txBody>
          <a:bodyPr wrap="square">
            <a:spAutoFit/>
          </a:bodyPr>
          <a:lstStyle/>
          <a:p>
            <a:pPr algn="ctr" defTabSz="826543" eaLnBrk="0" hangingPunct="0">
              <a:spcBef>
                <a:spcPct val="80000"/>
              </a:spcBef>
              <a:buClr>
                <a:schemeClr val="accent2"/>
              </a:buClr>
              <a:buSzPct val="80000"/>
            </a:pPr>
            <a:r>
              <a:rPr lang="en-US" sz="1100" b="1" dirty="0">
                <a:solidFill>
                  <a:schemeClr val="accent1"/>
                </a:solidFill>
                <a:cs typeface="Calibri" panose="020F0502020204030204" pitchFamily="34" charset="0"/>
              </a:rPr>
              <a:t>METEOSAT SECOND GENERATION </a:t>
            </a:r>
            <a:r>
              <a:rPr lang="fr-FR" sz="1100" b="1" dirty="0">
                <a:solidFill>
                  <a:schemeClr val="accent1"/>
                </a:solidFill>
                <a:cs typeface="Calibri" panose="020F0502020204030204" pitchFamily="34" charset="0"/>
              </a:rPr>
              <a:t> </a:t>
            </a:r>
          </a:p>
        </p:txBody>
      </p:sp>
      <p:sp>
        <p:nvSpPr>
          <p:cNvPr id="32" name="Rectangle 31"/>
          <p:cNvSpPr/>
          <p:nvPr/>
        </p:nvSpPr>
        <p:spPr>
          <a:xfrm>
            <a:off x="2464007" y="2207487"/>
            <a:ext cx="1057373" cy="246221"/>
          </a:xfrm>
          <a:prstGeom prst="rect">
            <a:avLst/>
          </a:prstGeom>
        </p:spPr>
        <p:txBody>
          <a:bodyPr wrap="square">
            <a:spAutoFit/>
          </a:bodyPr>
          <a:lstStyle/>
          <a:p>
            <a:pPr defTabSz="826543" eaLnBrk="0" hangingPunct="0">
              <a:spcBef>
                <a:spcPts val="450"/>
              </a:spcBef>
              <a:buClr>
                <a:schemeClr val="accent2"/>
              </a:buClr>
              <a:buSzPct val="80000"/>
            </a:pPr>
            <a:r>
              <a:rPr lang="fr-FR" sz="1000" dirty="0">
                <a:solidFill>
                  <a:schemeClr val="accent1"/>
                </a:solidFill>
                <a:cs typeface="Calibri" panose="020F0502020204030204" pitchFamily="34" charset="0"/>
              </a:rPr>
              <a:t>Scan </a:t>
            </a:r>
            <a:r>
              <a:rPr lang="fr-FR" sz="1000" dirty="0" err="1">
                <a:solidFill>
                  <a:schemeClr val="accent1"/>
                </a:solidFill>
                <a:cs typeface="Calibri" panose="020F0502020204030204" pitchFamily="34" charset="0"/>
              </a:rPr>
              <a:t>mirrors</a:t>
            </a:r>
            <a:endParaRPr lang="fr-FR" sz="1000" dirty="0">
              <a:solidFill>
                <a:schemeClr val="accent1"/>
              </a:solidFill>
              <a:cs typeface="Calibri" panose="020F0502020204030204" pitchFamily="34" charset="0"/>
            </a:endParaRPr>
          </a:p>
        </p:txBody>
      </p:sp>
      <p:pic>
        <p:nvPicPr>
          <p:cNvPr id="34" name="Picture 5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463942" y="1535040"/>
            <a:ext cx="951399" cy="727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Rectangle 37"/>
          <p:cNvSpPr/>
          <p:nvPr/>
        </p:nvSpPr>
        <p:spPr>
          <a:xfrm>
            <a:off x="2246107" y="3085399"/>
            <a:ext cx="1434023" cy="246221"/>
          </a:xfrm>
          <a:prstGeom prst="rect">
            <a:avLst/>
          </a:prstGeom>
        </p:spPr>
        <p:txBody>
          <a:bodyPr wrap="square">
            <a:spAutoFit/>
          </a:bodyPr>
          <a:lstStyle/>
          <a:p>
            <a:pPr algn="ctr" defTabSz="826543" eaLnBrk="0" hangingPunct="0">
              <a:spcBef>
                <a:spcPts val="450"/>
              </a:spcBef>
              <a:buClr>
                <a:schemeClr val="accent2"/>
              </a:buClr>
              <a:buSzPct val="80000"/>
            </a:pPr>
            <a:r>
              <a:rPr lang="fr-FR" sz="1000" dirty="0">
                <a:solidFill>
                  <a:schemeClr val="accent1"/>
                </a:solidFill>
                <a:cs typeface="Calibri" panose="020F0502020204030204" pitchFamily="34" charset="0"/>
              </a:rPr>
              <a:t>Spectral </a:t>
            </a:r>
            <a:r>
              <a:rPr lang="fr-FR" sz="1000" dirty="0" err="1">
                <a:solidFill>
                  <a:schemeClr val="accent1"/>
                </a:solidFill>
                <a:cs typeface="Calibri" panose="020F0502020204030204" pitchFamily="34" charset="0"/>
              </a:rPr>
              <a:t>Separator</a:t>
            </a:r>
            <a:endParaRPr lang="fr-FR" sz="1000" dirty="0">
              <a:solidFill>
                <a:schemeClr val="accent1"/>
              </a:solidFill>
              <a:cs typeface="Calibri" panose="020F0502020204030204" pitchFamily="34" charset="0"/>
            </a:endParaRPr>
          </a:p>
        </p:txBody>
      </p:sp>
      <p:pic>
        <p:nvPicPr>
          <p:cNvPr id="39"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465557" y="2429940"/>
            <a:ext cx="929418" cy="684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Text Box 13"/>
          <p:cNvSpPr txBox="1">
            <a:spLocks noChangeArrowheads="1"/>
          </p:cNvSpPr>
          <p:nvPr/>
        </p:nvSpPr>
        <p:spPr bwMode="auto">
          <a:xfrm>
            <a:off x="2435520" y="3284085"/>
            <a:ext cx="989491" cy="261610"/>
          </a:xfrm>
          <a:prstGeom prst="rect">
            <a:avLst/>
          </a:prstGeom>
          <a:noFill/>
          <a:ln w="9525">
            <a:noFill/>
            <a:miter lim="800000"/>
            <a:headEnd/>
            <a:tailEnd/>
          </a:ln>
          <a:effectLst/>
        </p:spPr>
        <p:txBody>
          <a:bodyPr wrap="square" lIns="0" rIns="0">
            <a:spAutoFit/>
          </a:bodyPr>
          <a:lstStyle/>
          <a:p>
            <a:pPr algn="ctr" defTabSz="826543" eaLnBrk="0" hangingPunct="0">
              <a:spcBef>
                <a:spcPct val="80000"/>
              </a:spcBef>
              <a:buClr>
                <a:schemeClr val="accent2"/>
              </a:buClr>
              <a:buSzPct val="80000"/>
            </a:pPr>
            <a:r>
              <a:rPr lang="en-US" sz="1100" b="1" dirty="0">
                <a:solidFill>
                  <a:schemeClr val="accent1"/>
                </a:solidFill>
                <a:cs typeface="Calibri" panose="020F0502020204030204" pitchFamily="34" charset="0"/>
              </a:rPr>
              <a:t>IASI-NG</a:t>
            </a:r>
          </a:p>
        </p:txBody>
      </p:sp>
      <p:pic>
        <p:nvPicPr>
          <p:cNvPr id="41" name="Picture 4"/>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445087" y="3522174"/>
            <a:ext cx="1010503" cy="785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Rectangle 41"/>
          <p:cNvSpPr/>
          <p:nvPr/>
        </p:nvSpPr>
        <p:spPr>
          <a:xfrm>
            <a:off x="2147322" y="4302842"/>
            <a:ext cx="1549280" cy="246221"/>
          </a:xfrm>
          <a:prstGeom prst="rect">
            <a:avLst/>
          </a:prstGeom>
        </p:spPr>
        <p:txBody>
          <a:bodyPr wrap="square">
            <a:spAutoFit/>
          </a:bodyPr>
          <a:lstStyle/>
          <a:p>
            <a:pPr algn="ctr" defTabSz="826543" eaLnBrk="0" hangingPunct="0">
              <a:buClr>
                <a:schemeClr val="accent2"/>
              </a:buClr>
              <a:buSzPct val="80000"/>
            </a:pPr>
            <a:r>
              <a:rPr lang="en-US" sz="1000" dirty="0">
                <a:solidFill>
                  <a:schemeClr val="accent1"/>
                </a:solidFill>
                <a:cs typeface="Calibri" panose="020F0502020204030204" pitchFamily="34" charset="0"/>
              </a:rPr>
              <a:t>Free form Mirrors</a:t>
            </a:r>
            <a:endParaRPr lang="fr-FR" sz="1000" dirty="0">
              <a:solidFill>
                <a:schemeClr val="accent1"/>
              </a:solidFill>
              <a:cs typeface="Calibri" panose="020F0502020204030204" pitchFamily="34" charset="0"/>
            </a:endParaRPr>
          </a:p>
        </p:txBody>
      </p:sp>
      <p:sp>
        <p:nvSpPr>
          <p:cNvPr id="44" name="Text Box 17"/>
          <p:cNvSpPr txBox="1">
            <a:spLocks noChangeArrowheads="1"/>
          </p:cNvSpPr>
          <p:nvPr/>
        </p:nvSpPr>
        <p:spPr bwMode="auto">
          <a:xfrm>
            <a:off x="3791465" y="1113800"/>
            <a:ext cx="1719128" cy="438582"/>
          </a:xfrm>
          <a:prstGeom prst="rect">
            <a:avLst/>
          </a:prstGeom>
          <a:noFill/>
          <a:ln w="9525">
            <a:noFill/>
            <a:miter lim="800000"/>
            <a:headEnd/>
            <a:tailEnd/>
          </a:ln>
          <a:effectLst/>
        </p:spPr>
        <p:txBody>
          <a:bodyPr wrap="square">
            <a:spAutoFit/>
          </a:bodyPr>
          <a:lstStyle/>
          <a:p>
            <a:pPr algn="ctr" defTabSz="826543" eaLnBrk="0" hangingPunct="0">
              <a:spcBef>
                <a:spcPct val="80000"/>
              </a:spcBef>
              <a:buClr>
                <a:schemeClr val="accent2"/>
              </a:buClr>
              <a:buSzPct val="80000"/>
            </a:pPr>
            <a:r>
              <a:rPr lang="en-US" sz="1100" b="1" dirty="0">
                <a:solidFill>
                  <a:schemeClr val="accent1"/>
                </a:solidFill>
                <a:cs typeface="Calibri" panose="020F0502020204030204" pitchFamily="34" charset="0"/>
              </a:rPr>
              <a:t>EUCLID</a:t>
            </a:r>
          </a:p>
          <a:p>
            <a:pPr algn="ctr" defTabSz="826543" eaLnBrk="0" hangingPunct="0">
              <a:buClr>
                <a:schemeClr val="accent2"/>
              </a:buClr>
              <a:buSzPct val="80000"/>
            </a:pPr>
            <a:r>
              <a:rPr lang="en-US" sz="1100" b="1" dirty="0">
                <a:solidFill>
                  <a:schemeClr val="accent1"/>
                </a:solidFill>
                <a:cs typeface="Calibri" panose="020F0502020204030204" pitchFamily="34" charset="0"/>
              </a:rPr>
              <a:t>[Dark Univers map] </a:t>
            </a:r>
          </a:p>
        </p:txBody>
      </p:sp>
      <p:pic>
        <p:nvPicPr>
          <p:cNvPr id="45" name="Picture 2"/>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927934" y="1552727"/>
            <a:ext cx="1434154" cy="1024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Rectangle 46"/>
          <p:cNvSpPr/>
          <p:nvPr/>
        </p:nvSpPr>
        <p:spPr>
          <a:xfrm>
            <a:off x="4034908" y="2531075"/>
            <a:ext cx="1220206" cy="246221"/>
          </a:xfrm>
          <a:prstGeom prst="rect">
            <a:avLst/>
          </a:prstGeom>
        </p:spPr>
        <p:txBody>
          <a:bodyPr wrap="none">
            <a:spAutoFit/>
          </a:bodyPr>
          <a:lstStyle/>
          <a:p>
            <a:pPr algn="ctr" defTabSz="826543" eaLnBrk="0" hangingPunct="0">
              <a:buClr>
                <a:schemeClr val="accent2"/>
              </a:buClr>
              <a:buSzPct val="80000"/>
            </a:pPr>
            <a:r>
              <a:rPr lang="en-US" sz="1000" dirty="0" err="1">
                <a:solidFill>
                  <a:schemeClr val="accent1"/>
                </a:solidFill>
                <a:cs typeface="Calibri" panose="020F0502020204030204" pitchFamily="34" charset="0"/>
              </a:rPr>
              <a:t>SiC</a:t>
            </a:r>
            <a:r>
              <a:rPr lang="en-US" sz="1000" dirty="0">
                <a:solidFill>
                  <a:schemeClr val="accent1"/>
                </a:solidFill>
                <a:cs typeface="Calibri" panose="020F0502020204030204" pitchFamily="34" charset="0"/>
              </a:rPr>
              <a:t> primary mirror</a:t>
            </a:r>
            <a:endParaRPr lang="fr-FR" sz="1000" b="1" dirty="0">
              <a:solidFill>
                <a:schemeClr val="accent1"/>
              </a:solidFill>
              <a:cs typeface="Calibri" panose="020F0502020204030204" pitchFamily="34" charset="0"/>
            </a:endParaRPr>
          </a:p>
        </p:txBody>
      </p:sp>
      <p:sp>
        <p:nvSpPr>
          <p:cNvPr id="48" name="Text Box 14"/>
          <p:cNvSpPr txBox="1">
            <a:spLocks noChangeArrowheads="1"/>
          </p:cNvSpPr>
          <p:nvPr/>
        </p:nvSpPr>
        <p:spPr bwMode="auto">
          <a:xfrm>
            <a:off x="3789356" y="2807781"/>
            <a:ext cx="1679061" cy="430887"/>
          </a:xfrm>
          <a:prstGeom prst="rect">
            <a:avLst/>
          </a:prstGeom>
          <a:noFill/>
          <a:ln w="9525">
            <a:noFill/>
            <a:miter lim="800000"/>
            <a:headEnd/>
            <a:tailEnd/>
          </a:ln>
          <a:effectLst/>
        </p:spPr>
        <p:txBody>
          <a:bodyPr wrap="square">
            <a:spAutoFit/>
          </a:bodyPr>
          <a:lstStyle/>
          <a:p>
            <a:pPr algn="ctr" defTabSz="826543" eaLnBrk="0" hangingPunct="0">
              <a:spcBef>
                <a:spcPct val="80000"/>
              </a:spcBef>
              <a:buClr>
                <a:schemeClr val="accent2"/>
              </a:buClr>
              <a:buSzPct val="80000"/>
            </a:pPr>
            <a:r>
              <a:rPr lang="en-US" sz="1100" b="1" dirty="0">
                <a:solidFill>
                  <a:schemeClr val="accent1"/>
                </a:solidFill>
                <a:cs typeface="Calibri" panose="020F0502020204030204" pitchFamily="34" charset="0"/>
              </a:rPr>
              <a:t>JWST </a:t>
            </a:r>
            <a:r>
              <a:rPr lang="en-US" sz="1100" b="1" dirty="0" err="1">
                <a:solidFill>
                  <a:schemeClr val="accent1"/>
                </a:solidFill>
                <a:cs typeface="Calibri" panose="020F0502020204030204" pitchFamily="34" charset="0"/>
              </a:rPr>
              <a:t>NIRSpec</a:t>
            </a:r>
            <a:endParaRPr lang="en-US" sz="1100" b="1" dirty="0">
              <a:solidFill>
                <a:schemeClr val="accent1"/>
              </a:solidFill>
              <a:cs typeface="Calibri" panose="020F0502020204030204" pitchFamily="34" charset="0"/>
            </a:endParaRPr>
          </a:p>
          <a:p>
            <a:pPr algn="ctr" defTabSz="826543" eaLnBrk="0" hangingPunct="0">
              <a:buClr>
                <a:schemeClr val="accent2"/>
              </a:buClr>
              <a:buSzPct val="80000"/>
            </a:pPr>
            <a:r>
              <a:rPr lang="en-US" sz="1100" b="1" dirty="0">
                <a:solidFill>
                  <a:schemeClr val="accent1"/>
                </a:solidFill>
                <a:cs typeface="Calibri" panose="020F0502020204030204" pitchFamily="34" charset="0"/>
              </a:rPr>
              <a:t>[early universe search] </a:t>
            </a:r>
          </a:p>
        </p:txBody>
      </p:sp>
      <p:pic>
        <p:nvPicPr>
          <p:cNvPr id="49" name="Picture 8" descr="CAM Integration"/>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965218" y="3292651"/>
            <a:ext cx="1359586" cy="1058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Rectangle 49"/>
          <p:cNvSpPr/>
          <p:nvPr/>
        </p:nvSpPr>
        <p:spPr>
          <a:xfrm>
            <a:off x="3832303" y="4319206"/>
            <a:ext cx="1555347" cy="253916"/>
          </a:xfrm>
          <a:prstGeom prst="rect">
            <a:avLst/>
          </a:prstGeom>
        </p:spPr>
        <p:txBody>
          <a:bodyPr wrap="square">
            <a:spAutoFit/>
          </a:bodyPr>
          <a:lstStyle/>
          <a:p>
            <a:pPr algn="ctr" defTabSz="826543" eaLnBrk="0" hangingPunct="0">
              <a:buClr>
                <a:schemeClr val="accent2"/>
              </a:buClr>
              <a:buSzPct val="80000"/>
            </a:pPr>
            <a:r>
              <a:rPr lang="en-US" sz="1000" dirty="0">
                <a:solidFill>
                  <a:schemeClr val="accent1"/>
                </a:solidFill>
                <a:cs typeface="Calibri" panose="020F0502020204030204" pitchFamily="34" charset="0"/>
              </a:rPr>
              <a:t>All SiC mirrors TMA</a:t>
            </a:r>
            <a:endParaRPr lang="fr-FR" sz="1000" b="1" dirty="0">
              <a:solidFill>
                <a:schemeClr val="accent1"/>
              </a:solidFill>
              <a:cs typeface="Calibri" panose="020F0502020204030204" pitchFamily="34" charset="0"/>
            </a:endParaRPr>
          </a:p>
        </p:txBody>
      </p:sp>
      <p:pic>
        <p:nvPicPr>
          <p:cNvPr id="51" name="Picture 3" descr="D:\12_Images Reosc (2018-07-22)\a_Projets Espace\Airbus_MERLIN\M1 Rx\M1 Rx après usinage_01.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647945" y="3282445"/>
            <a:ext cx="1449728" cy="1025458"/>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3"/>
          <p:cNvSpPr txBox="1">
            <a:spLocks noChangeArrowheads="1"/>
          </p:cNvSpPr>
          <p:nvPr/>
        </p:nvSpPr>
        <p:spPr bwMode="auto">
          <a:xfrm>
            <a:off x="5612512" y="2840977"/>
            <a:ext cx="1564959" cy="463954"/>
          </a:xfrm>
          <a:prstGeom prst="rect">
            <a:avLst/>
          </a:prstGeom>
          <a:noFill/>
          <a:ln>
            <a:noFill/>
          </a:ln>
          <a:effectLst/>
        </p:spPr>
        <p:txBody>
          <a:bodyPr vert="horz" wrap="square" lIns="68509" tIns="34254" rIns="68509" bIns="34254" numCol="1" anchor="t" anchorCtr="0" compatLnSpc="1">
            <a:prstTxWarp prst="textNoShape">
              <a:avLst/>
            </a:prstTxWarp>
          </a:bodyPr>
          <a:lstStyle>
            <a:lvl1pPr marL="271463" indent="-271463" algn="l" rtl="0" fontAlgn="base">
              <a:spcBef>
                <a:spcPct val="80000"/>
              </a:spcBef>
              <a:spcAft>
                <a:spcPct val="0"/>
              </a:spcAft>
              <a:buClr>
                <a:schemeClr val="accent2"/>
              </a:buClr>
              <a:buSzPct val="80000"/>
              <a:buFont typeface="Wingdings" pitchFamily="2" charset="2"/>
              <a:buChar char="è"/>
              <a:defRPr sz="2000" b="1">
                <a:solidFill>
                  <a:schemeClr val="bg2"/>
                </a:solidFill>
                <a:latin typeface="+mn-lt"/>
                <a:ea typeface="+mn-ea"/>
                <a:cs typeface="+mn-cs"/>
              </a:defRPr>
            </a:lvl1pPr>
            <a:lvl2pPr marL="715963" indent="-265113" algn="l" rtl="0" fontAlgn="base">
              <a:spcBef>
                <a:spcPct val="15000"/>
              </a:spcBef>
              <a:spcAft>
                <a:spcPct val="0"/>
              </a:spcAft>
              <a:buClr>
                <a:schemeClr val="accent2"/>
              </a:buClr>
              <a:buFont typeface="Wingdings" pitchFamily="2" charset="2"/>
              <a:buChar char="§"/>
              <a:defRPr>
                <a:solidFill>
                  <a:schemeClr val="tx1"/>
                </a:solidFill>
                <a:latin typeface="+mn-lt"/>
                <a:cs typeface="+mn-cs"/>
              </a:defRPr>
            </a:lvl2pPr>
            <a:lvl3pPr marL="1160463" indent="-260350" algn="l" rtl="0" fontAlgn="base">
              <a:spcBef>
                <a:spcPct val="15000"/>
              </a:spcBef>
              <a:spcAft>
                <a:spcPct val="0"/>
              </a:spcAft>
              <a:buClr>
                <a:schemeClr val="accent2"/>
              </a:buClr>
              <a:buFont typeface="Wingdings" pitchFamily="2" charset="2"/>
              <a:buChar char="ú"/>
              <a:defRPr sz="1600">
                <a:solidFill>
                  <a:schemeClr val="tx1"/>
                </a:solidFill>
                <a:latin typeface="+mn-lt"/>
                <a:cs typeface="+mn-cs"/>
              </a:defRPr>
            </a:lvl3pPr>
            <a:lvl4pPr marL="1519238" indent="-179388" algn="l" rtl="0" fontAlgn="base">
              <a:spcBef>
                <a:spcPct val="15000"/>
              </a:spcBef>
              <a:spcAft>
                <a:spcPct val="0"/>
              </a:spcAft>
              <a:buClr>
                <a:schemeClr val="accent2"/>
              </a:buClr>
              <a:buFont typeface="Arial" pitchFamily="34" charset="0"/>
              <a:buChar char="‒"/>
              <a:defRPr sz="1400">
                <a:solidFill>
                  <a:schemeClr val="tx1"/>
                </a:solidFill>
                <a:latin typeface="+mn-lt"/>
                <a:cs typeface="+mn-cs"/>
              </a:defRPr>
            </a:lvl4pPr>
            <a:lvl5pPr marL="1878013" indent="-173038" algn="l" rtl="0" fontAlgn="base">
              <a:spcBef>
                <a:spcPct val="15000"/>
              </a:spcBef>
              <a:spcAft>
                <a:spcPct val="0"/>
              </a:spcAft>
              <a:buClr>
                <a:schemeClr val="accent2"/>
              </a:buClr>
              <a:buFont typeface="Arial" pitchFamily="34" charset="0"/>
              <a:buChar char="‒"/>
              <a:defRPr sz="1400">
                <a:solidFill>
                  <a:schemeClr val="tx1"/>
                </a:solidFill>
                <a:latin typeface="+mn-lt"/>
                <a:cs typeface="+mn-cs"/>
              </a:defRPr>
            </a:lvl5pPr>
            <a:lvl6pPr marL="2335213" indent="-173038" algn="l" rtl="0" fontAlgn="base">
              <a:spcBef>
                <a:spcPct val="15000"/>
              </a:spcBef>
              <a:spcAft>
                <a:spcPct val="0"/>
              </a:spcAft>
              <a:buClr>
                <a:schemeClr val="accent2"/>
              </a:buClr>
              <a:buFont typeface="Wingdings" pitchFamily="2" charset="2"/>
              <a:buChar char="§"/>
              <a:defRPr sz="1400">
                <a:solidFill>
                  <a:schemeClr val="tx1"/>
                </a:solidFill>
                <a:latin typeface="+mn-lt"/>
                <a:cs typeface="+mn-cs"/>
              </a:defRPr>
            </a:lvl6pPr>
            <a:lvl7pPr marL="2792413" indent="-173038" algn="l" rtl="0" fontAlgn="base">
              <a:spcBef>
                <a:spcPct val="15000"/>
              </a:spcBef>
              <a:spcAft>
                <a:spcPct val="0"/>
              </a:spcAft>
              <a:buClr>
                <a:schemeClr val="accent2"/>
              </a:buClr>
              <a:buFont typeface="Wingdings" pitchFamily="2" charset="2"/>
              <a:buChar char="§"/>
              <a:defRPr sz="1400">
                <a:solidFill>
                  <a:schemeClr val="tx1"/>
                </a:solidFill>
                <a:latin typeface="+mn-lt"/>
                <a:cs typeface="+mn-cs"/>
              </a:defRPr>
            </a:lvl7pPr>
            <a:lvl8pPr marL="3249613" indent="-173038" algn="l" rtl="0" fontAlgn="base">
              <a:spcBef>
                <a:spcPct val="15000"/>
              </a:spcBef>
              <a:spcAft>
                <a:spcPct val="0"/>
              </a:spcAft>
              <a:buClr>
                <a:schemeClr val="accent2"/>
              </a:buClr>
              <a:buFont typeface="Wingdings" pitchFamily="2" charset="2"/>
              <a:buChar char="§"/>
              <a:defRPr sz="1400">
                <a:solidFill>
                  <a:schemeClr val="tx1"/>
                </a:solidFill>
                <a:latin typeface="+mn-lt"/>
                <a:cs typeface="+mn-cs"/>
              </a:defRPr>
            </a:lvl8pPr>
            <a:lvl9pPr marL="3706813" indent="-173038" algn="l" rtl="0" fontAlgn="base">
              <a:spcBef>
                <a:spcPct val="15000"/>
              </a:spcBef>
              <a:spcAft>
                <a:spcPct val="0"/>
              </a:spcAft>
              <a:buClr>
                <a:schemeClr val="accent2"/>
              </a:buClr>
              <a:buFont typeface="Wingdings" pitchFamily="2" charset="2"/>
              <a:buChar char="§"/>
              <a:defRPr sz="1400">
                <a:solidFill>
                  <a:schemeClr val="tx1"/>
                </a:solidFill>
                <a:latin typeface="+mn-lt"/>
                <a:cs typeface="+mn-cs"/>
              </a:defRPr>
            </a:lvl9pPr>
          </a:lstStyle>
          <a:p>
            <a:pPr marL="0" indent="0" algn="ctr">
              <a:spcBef>
                <a:spcPts val="0"/>
              </a:spcBef>
              <a:buNone/>
            </a:pPr>
            <a:r>
              <a:rPr lang="fr-FR" sz="1100" kern="0" dirty="0">
                <a:solidFill>
                  <a:schemeClr val="accent1"/>
                </a:solidFill>
                <a:cs typeface="Calibri" panose="020F0502020204030204" pitchFamily="34" charset="0"/>
              </a:rPr>
              <a:t>MERLIN</a:t>
            </a:r>
          </a:p>
          <a:p>
            <a:pPr marL="0" indent="0" algn="ctr">
              <a:spcBef>
                <a:spcPts val="0"/>
              </a:spcBef>
              <a:buNone/>
            </a:pPr>
            <a:r>
              <a:rPr lang="fr-FR" sz="1100" kern="0" dirty="0">
                <a:solidFill>
                  <a:schemeClr val="accent1"/>
                </a:solidFill>
                <a:cs typeface="Calibri" panose="020F0502020204030204" pitchFamily="34" charset="0"/>
              </a:rPr>
              <a:t>[</a:t>
            </a:r>
            <a:r>
              <a:rPr lang="fr-FR" sz="1100" kern="0" dirty="0" err="1">
                <a:solidFill>
                  <a:schemeClr val="accent1"/>
                </a:solidFill>
                <a:cs typeface="Calibri" panose="020F0502020204030204" pitchFamily="34" charset="0"/>
              </a:rPr>
              <a:t>Methane</a:t>
            </a:r>
            <a:r>
              <a:rPr lang="fr-FR" sz="1100" kern="0" dirty="0">
                <a:solidFill>
                  <a:schemeClr val="accent1"/>
                </a:solidFill>
                <a:cs typeface="Calibri" panose="020F0502020204030204" pitchFamily="34" charset="0"/>
              </a:rPr>
              <a:t> LIDAR]</a:t>
            </a:r>
          </a:p>
          <a:p>
            <a:pPr marL="0" indent="0" algn="ctr">
              <a:spcBef>
                <a:spcPts val="0"/>
              </a:spcBef>
              <a:buNone/>
            </a:pPr>
            <a:endParaRPr lang="fr-FR" sz="1100" kern="0" dirty="0">
              <a:solidFill>
                <a:schemeClr val="accent1"/>
              </a:solidFill>
              <a:cs typeface="Calibri" panose="020F0502020204030204" pitchFamily="34" charset="0"/>
            </a:endParaRPr>
          </a:p>
        </p:txBody>
      </p:sp>
      <p:sp>
        <p:nvSpPr>
          <p:cNvPr id="53" name="Rectangle 52"/>
          <p:cNvSpPr/>
          <p:nvPr/>
        </p:nvSpPr>
        <p:spPr>
          <a:xfrm>
            <a:off x="5638703" y="4287208"/>
            <a:ext cx="1390456" cy="246221"/>
          </a:xfrm>
          <a:prstGeom prst="rect">
            <a:avLst/>
          </a:prstGeom>
        </p:spPr>
        <p:txBody>
          <a:bodyPr wrap="square">
            <a:spAutoFit/>
          </a:bodyPr>
          <a:lstStyle/>
          <a:p>
            <a:pPr algn="ctr"/>
            <a:r>
              <a:rPr lang="fr-FR" sz="1000" dirty="0" err="1">
                <a:solidFill>
                  <a:schemeClr val="accent1"/>
                </a:solidFill>
                <a:cs typeface="Calibri" panose="020F0502020204030204" pitchFamily="34" charset="0"/>
              </a:rPr>
              <a:t>Ceramic</a:t>
            </a:r>
            <a:r>
              <a:rPr lang="fr-FR" sz="1000" dirty="0">
                <a:solidFill>
                  <a:schemeClr val="accent1"/>
                </a:solidFill>
                <a:cs typeface="Calibri" panose="020F0502020204030204" pitchFamily="34" charset="0"/>
              </a:rPr>
              <a:t> </a:t>
            </a:r>
            <a:r>
              <a:rPr lang="fr-FR" sz="1000" dirty="0" err="1">
                <a:solidFill>
                  <a:schemeClr val="accent1"/>
                </a:solidFill>
                <a:cs typeface="Calibri" panose="020F0502020204030204" pitchFamily="34" charset="0"/>
              </a:rPr>
              <a:t>Mirrors</a:t>
            </a:r>
            <a:endParaRPr lang="fr-FR" sz="1000" dirty="0">
              <a:solidFill>
                <a:schemeClr val="accent1"/>
              </a:solidFill>
            </a:endParaRPr>
          </a:p>
        </p:txBody>
      </p:sp>
      <p:sp>
        <p:nvSpPr>
          <p:cNvPr id="57" name="Espace réservé du texte 8"/>
          <p:cNvSpPr txBox="1">
            <a:spLocks/>
          </p:cNvSpPr>
          <p:nvPr/>
        </p:nvSpPr>
        <p:spPr bwMode="gray">
          <a:xfrm>
            <a:off x="7424989" y="281589"/>
            <a:ext cx="2879279" cy="864094"/>
          </a:xfrm>
          <a:prstGeom prst="rect">
            <a:avLst/>
          </a:prstGeom>
        </p:spPr>
        <p:txBody>
          <a:bodyPr vert="horz" lIns="0" tIns="0" rIns="0" bIns="0" rtlCol="0" anchor="t" anchorCtr="0">
            <a:noAutofit/>
          </a:bodyPr>
          <a:lstStyle>
            <a:lvl1pPr marL="0" indent="0" algn="l" defTabSz="1072866" rtl="0" eaLnBrk="1" latinLnBrk="0" hangingPunct="1">
              <a:lnSpc>
                <a:spcPct val="100000"/>
              </a:lnSpc>
              <a:spcBef>
                <a:spcPts val="704"/>
              </a:spcBef>
              <a:spcAft>
                <a:spcPts val="0"/>
              </a:spcAft>
              <a:buFont typeface="Arial" pitchFamily="34" charset="0"/>
              <a:buNone/>
              <a:defRPr sz="2100" b="1" kern="1200">
                <a:solidFill>
                  <a:schemeClr val="accent1"/>
                </a:solidFill>
                <a:latin typeface="+mn-lt"/>
                <a:ea typeface="+mn-ea"/>
                <a:cs typeface="+mn-cs"/>
              </a:defRPr>
            </a:lvl1pPr>
            <a:lvl2pPr marL="316644" indent="0" algn="l" defTabSz="1072866" rtl="0" eaLnBrk="1" latinLnBrk="0" hangingPunct="1">
              <a:lnSpc>
                <a:spcPct val="100000"/>
              </a:lnSpc>
              <a:spcBef>
                <a:spcPts val="0"/>
              </a:spcBef>
              <a:spcAft>
                <a:spcPts val="0"/>
              </a:spcAft>
              <a:buClr>
                <a:schemeClr val="accent3"/>
              </a:buClr>
              <a:buFont typeface="Wingdings 2" panose="05020102010507070707" pitchFamily="18" charset="2"/>
              <a:buNone/>
              <a:defRPr sz="1800" kern="1200">
                <a:solidFill>
                  <a:schemeClr val="accent2"/>
                </a:solidFill>
                <a:latin typeface="+mn-lt"/>
                <a:ea typeface="+mn-ea"/>
                <a:cs typeface="+mn-cs"/>
              </a:defRPr>
            </a:lvl2pPr>
            <a:lvl3pPr marL="528982" indent="-167635" algn="l" defTabSz="506866" rtl="0" eaLnBrk="1" latinLnBrk="0" hangingPunct="1">
              <a:lnSpc>
                <a:spcPct val="100000"/>
              </a:lnSpc>
              <a:spcBef>
                <a:spcPts val="0"/>
              </a:spcBef>
              <a:spcAft>
                <a:spcPts val="0"/>
              </a:spcAft>
              <a:buClr>
                <a:schemeClr val="accent3"/>
              </a:buClr>
              <a:buSzPct val="66000"/>
              <a:buFont typeface="Wingdings 2" panose="05020102010507070707" pitchFamily="18" charset="2"/>
              <a:buChar char=""/>
              <a:defRPr sz="1400" kern="1200">
                <a:solidFill>
                  <a:schemeClr val="accent2"/>
                </a:solidFill>
                <a:latin typeface="+mn-lt"/>
                <a:ea typeface="+mn-ea"/>
                <a:cs typeface="+mn-cs"/>
              </a:defRPr>
            </a:lvl3pPr>
            <a:lvl4pPr marL="728283" indent="-167635" algn="l" defTabSz="1072866" rtl="0" eaLnBrk="1" latinLnBrk="0" hangingPunct="1">
              <a:lnSpc>
                <a:spcPct val="100000"/>
              </a:lnSpc>
              <a:spcBef>
                <a:spcPts val="0"/>
              </a:spcBef>
              <a:buClr>
                <a:schemeClr val="accent3"/>
              </a:buClr>
              <a:buSzPct val="66000"/>
              <a:buFont typeface="Arial Black" panose="020B0A04020102020204" pitchFamily="34" charset="0"/>
              <a:buChar char="&gt;"/>
              <a:defRPr sz="1300" kern="1200" baseline="0">
                <a:solidFill>
                  <a:schemeClr val="accent2"/>
                </a:solidFill>
                <a:latin typeface="+mn-lt"/>
                <a:ea typeface="+mn-ea"/>
                <a:cs typeface="+mn-cs"/>
              </a:defRPr>
            </a:lvl4pPr>
            <a:lvl5pPr marL="944346" indent="-167635" algn="l" defTabSz="1072866" rtl="0" eaLnBrk="1" latinLnBrk="0" hangingPunct="1">
              <a:lnSpc>
                <a:spcPct val="100000"/>
              </a:lnSpc>
              <a:spcBef>
                <a:spcPts val="0"/>
              </a:spcBef>
              <a:buClr>
                <a:schemeClr val="accent3"/>
              </a:buClr>
              <a:buSzPct val="66000"/>
              <a:buFont typeface="Wingdings" panose="05000000000000000000" pitchFamily="2" charset="2"/>
              <a:buChar char="w"/>
              <a:defRPr sz="1300" kern="1200">
                <a:solidFill>
                  <a:schemeClr val="accent2"/>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lvl="1" fontAlgn="base"/>
            <a:endParaRPr lang="fr-FR" sz="900" dirty="0">
              <a:latin typeface="Calibri" panose="020F0502020204030204" pitchFamily="34" charset="0"/>
              <a:cs typeface="Calibri" panose="020F0502020204030204" pitchFamily="34" charset="0"/>
            </a:endParaRPr>
          </a:p>
        </p:txBody>
      </p:sp>
      <p:pic>
        <p:nvPicPr>
          <p:cNvPr id="56" name="Picture 2"/>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5667986" y="1551096"/>
            <a:ext cx="1444799" cy="1028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9" name="Rectangle 3"/>
          <p:cNvSpPr txBox="1">
            <a:spLocks noChangeArrowheads="1"/>
          </p:cNvSpPr>
          <p:nvPr/>
        </p:nvSpPr>
        <p:spPr bwMode="auto">
          <a:xfrm>
            <a:off x="5727788" y="1103425"/>
            <a:ext cx="1433747" cy="485836"/>
          </a:xfrm>
          <a:prstGeom prst="rect">
            <a:avLst/>
          </a:prstGeom>
          <a:noFill/>
          <a:ln>
            <a:noFill/>
          </a:ln>
          <a:effectLst/>
        </p:spPr>
        <p:txBody>
          <a:bodyPr vert="horz" wrap="square" lIns="68509" tIns="34254" rIns="68509" bIns="34254" numCol="1" anchor="t" anchorCtr="0" compatLnSpc="1">
            <a:prstTxWarp prst="textNoShape">
              <a:avLst/>
            </a:prstTxWarp>
          </a:bodyPr>
          <a:lstStyle>
            <a:defPPr>
              <a:defRPr lang="fr-FR"/>
            </a:defPPr>
            <a:lvl1pPr indent="0" algn="ctr" fontAlgn="base">
              <a:spcBef>
                <a:spcPts val="0"/>
              </a:spcBef>
              <a:spcAft>
                <a:spcPct val="0"/>
              </a:spcAft>
              <a:buClr>
                <a:schemeClr val="accent2"/>
              </a:buClr>
              <a:buSzPct val="80000"/>
              <a:buFont typeface="Wingdings" pitchFamily="2" charset="2"/>
              <a:buNone/>
              <a:defRPr sz="1400" b="1" kern="0">
                <a:latin typeface="Calibri" panose="020F0502020204030204" pitchFamily="34" charset="0"/>
                <a:cs typeface="Calibri" panose="020F0502020204030204" pitchFamily="34" charset="0"/>
              </a:defRPr>
            </a:lvl1pPr>
            <a:lvl2pPr marL="715963" indent="-265113" fontAlgn="base">
              <a:spcBef>
                <a:spcPct val="15000"/>
              </a:spcBef>
              <a:spcAft>
                <a:spcPct val="0"/>
              </a:spcAft>
              <a:buClr>
                <a:schemeClr val="accent2"/>
              </a:buClr>
              <a:buFont typeface="Wingdings" pitchFamily="2" charset="2"/>
              <a:buChar char="§"/>
            </a:lvl2pPr>
            <a:lvl3pPr marL="1160463" indent="-260350" fontAlgn="base">
              <a:spcBef>
                <a:spcPct val="15000"/>
              </a:spcBef>
              <a:spcAft>
                <a:spcPct val="0"/>
              </a:spcAft>
              <a:buClr>
                <a:schemeClr val="accent2"/>
              </a:buClr>
              <a:buFont typeface="Wingdings" pitchFamily="2" charset="2"/>
              <a:buChar char="ú"/>
              <a:defRPr sz="1600"/>
            </a:lvl3pPr>
            <a:lvl4pPr marL="1519238" indent="-179388" fontAlgn="base">
              <a:spcBef>
                <a:spcPct val="15000"/>
              </a:spcBef>
              <a:spcAft>
                <a:spcPct val="0"/>
              </a:spcAft>
              <a:buClr>
                <a:schemeClr val="accent2"/>
              </a:buClr>
              <a:buFont typeface="Arial" pitchFamily="34" charset="0"/>
              <a:buChar char="‒"/>
              <a:defRPr sz="1400"/>
            </a:lvl4pPr>
            <a:lvl5pPr marL="1878013" indent="-173038" fontAlgn="base">
              <a:spcBef>
                <a:spcPct val="15000"/>
              </a:spcBef>
              <a:spcAft>
                <a:spcPct val="0"/>
              </a:spcAft>
              <a:buClr>
                <a:schemeClr val="accent2"/>
              </a:buClr>
              <a:buFont typeface="Arial" pitchFamily="34" charset="0"/>
              <a:buChar char="‒"/>
              <a:defRPr sz="1400"/>
            </a:lvl5pPr>
            <a:lvl6pPr marL="2335213" indent="-173038" fontAlgn="base">
              <a:spcBef>
                <a:spcPct val="15000"/>
              </a:spcBef>
              <a:spcAft>
                <a:spcPct val="0"/>
              </a:spcAft>
              <a:buClr>
                <a:schemeClr val="accent2"/>
              </a:buClr>
              <a:buFont typeface="Wingdings" pitchFamily="2" charset="2"/>
              <a:buChar char="§"/>
              <a:defRPr sz="1400"/>
            </a:lvl6pPr>
            <a:lvl7pPr marL="2792413" indent="-173038" fontAlgn="base">
              <a:spcBef>
                <a:spcPct val="15000"/>
              </a:spcBef>
              <a:spcAft>
                <a:spcPct val="0"/>
              </a:spcAft>
              <a:buClr>
                <a:schemeClr val="accent2"/>
              </a:buClr>
              <a:buFont typeface="Wingdings" pitchFamily="2" charset="2"/>
              <a:buChar char="§"/>
              <a:defRPr sz="1400"/>
            </a:lvl7pPr>
            <a:lvl8pPr marL="3249613" indent="-173038" fontAlgn="base">
              <a:spcBef>
                <a:spcPct val="15000"/>
              </a:spcBef>
              <a:spcAft>
                <a:spcPct val="0"/>
              </a:spcAft>
              <a:buClr>
                <a:schemeClr val="accent2"/>
              </a:buClr>
              <a:buFont typeface="Wingdings" pitchFamily="2" charset="2"/>
              <a:buChar char="§"/>
              <a:defRPr sz="1400"/>
            </a:lvl8pPr>
            <a:lvl9pPr marL="3706813" indent="-173038" fontAlgn="base">
              <a:spcBef>
                <a:spcPct val="15000"/>
              </a:spcBef>
              <a:spcAft>
                <a:spcPct val="0"/>
              </a:spcAft>
              <a:buClr>
                <a:schemeClr val="accent2"/>
              </a:buClr>
              <a:buFont typeface="Wingdings" pitchFamily="2" charset="2"/>
              <a:buChar char="§"/>
              <a:defRPr sz="1400"/>
            </a:lvl9pPr>
          </a:lstStyle>
          <a:p>
            <a:r>
              <a:rPr lang="fr-FR" sz="1100" dirty="0">
                <a:solidFill>
                  <a:schemeClr val="accent1"/>
                </a:solidFill>
                <a:latin typeface="+mn-lt"/>
              </a:rPr>
              <a:t>MICROCARB</a:t>
            </a:r>
          </a:p>
          <a:p>
            <a:r>
              <a:rPr lang="fr-FR" sz="1100" dirty="0">
                <a:solidFill>
                  <a:schemeClr val="accent1"/>
                </a:solidFill>
                <a:latin typeface="+mn-lt"/>
              </a:rPr>
              <a:t>[CO2 monitoring]</a:t>
            </a:r>
          </a:p>
          <a:p>
            <a:endParaRPr lang="fr-FR" sz="1100" dirty="0">
              <a:solidFill>
                <a:schemeClr val="accent1"/>
              </a:solidFill>
              <a:latin typeface="+mn-lt"/>
            </a:endParaRPr>
          </a:p>
        </p:txBody>
      </p:sp>
      <p:sp>
        <p:nvSpPr>
          <p:cNvPr id="60" name="Rectangle 59"/>
          <p:cNvSpPr/>
          <p:nvPr/>
        </p:nvSpPr>
        <p:spPr>
          <a:xfrm>
            <a:off x="5599467" y="2562396"/>
            <a:ext cx="1476003" cy="246221"/>
          </a:xfrm>
          <a:prstGeom prst="rect">
            <a:avLst/>
          </a:prstGeom>
        </p:spPr>
        <p:txBody>
          <a:bodyPr wrap="square">
            <a:spAutoFit/>
          </a:bodyPr>
          <a:lstStyle/>
          <a:p>
            <a:pPr algn="ctr"/>
            <a:r>
              <a:rPr lang="fr-FR" sz="1000" dirty="0" err="1">
                <a:solidFill>
                  <a:schemeClr val="accent1"/>
                </a:solidFill>
                <a:cs typeface="Calibri" panose="020F0502020204030204" pitchFamily="34" charset="0"/>
              </a:rPr>
              <a:t>SiC</a:t>
            </a:r>
            <a:r>
              <a:rPr lang="fr-FR" sz="1000" dirty="0">
                <a:solidFill>
                  <a:schemeClr val="accent1"/>
                </a:solidFill>
                <a:cs typeface="Calibri" panose="020F0502020204030204" pitchFamily="34" charset="0"/>
              </a:rPr>
              <a:t> </a:t>
            </a:r>
            <a:r>
              <a:rPr lang="fr-FR" sz="1000" dirty="0" err="1">
                <a:solidFill>
                  <a:schemeClr val="accent1"/>
                </a:solidFill>
                <a:cs typeface="Calibri" panose="020F0502020204030204" pitchFamily="34" charset="0"/>
              </a:rPr>
              <a:t>freeform</a:t>
            </a:r>
            <a:r>
              <a:rPr lang="fr-FR" sz="1000" dirty="0">
                <a:solidFill>
                  <a:schemeClr val="accent1"/>
                </a:solidFill>
                <a:cs typeface="Calibri" panose="020F0502020204030204" pitchFamily="34" charset="0"/>
              </a:rPr>
              <a:t> </a:t>
            </a:r>
            <a:r>
              <a:rPr lang="fr-FR" sz="1000" dirty="0" err="1">
                <a:solidFill>
                  <a:schemeClr val="accent1"/>
                </a:solidFill>
                <a:cs typeface="Calibri" panose="020F0502020204030204" pitchFamily="34" charset="0"/>
              </a:rPr>
              <a:t>optics</a:t>
            </a:r>
            <a:r>
              <a:rPr lang="fr-FR" sz="1000" dirty="0">
                <a:solidFill>
                  <a:schemeClr val="accent1"/>
                </a:solidFill>
                <a:cs typeface="Calibri" panose="020F0502020204030204" pitchFamily="34" charset="0"/>
              </a:rPr>
              <a:t> </a:t>
            </a:r>
          </a:p>
        </p:txBody>
      </p:sp>
      <p:pic>
        <p:nvPicPr>
          <p:cNvPr id="62" name="Image 61"/>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7386191" y="1788634"/>
            <a:ext cx="1340503" cy="881910"/>
          </a:xfrm>
          <a:prstGeom prst="rect">
            <a:avLst/>
          </a:prstGeom>
        </p:spPr>
      </p:pic>
      <p:sp>
        <p:nvSpPr>
          <p:cNvPr id="63" name="Rectangle 3"/>
          <p:cNvSpPr txBox="1">
            <a:spLocks noChangeArrowheads="1"/>
          </p:cNvSpPr>
          <p:nvPr/>
        </p:nvSpPr>
        <p:spPr bwMode="auto">
          <a:xfrm>
            <a:off x="7206315" y="1145683"/>
            <a:ext cx="1667646" cy="485836"/>
          </a:xfrm>
          <a:prstGeom prst="rect">
            <a:avLst/>
          </a:prstGeom>
          <a:noFill/>
          <a:ln>
            <a:noFill/>
          </a:ln>
          <a:effectLst/>
        </p:spPr>
        <p:txBody>
          <a:bodyPr vert="horz" wrap="square" lIns="68509" tIns="34254" rIns="68509" bIns="34254" numCol="1" anchor="t" anchorCtr="0" compatLnSpc="1">
            <a:prstTxWarp prst="textNoShape">
              <a:avLst/>
            </a:prstTxWarp>
          </a:bodyPr>
          <a:lstStyle>
            <a:defPPr>
              <a:defRPr lang="fr-FR"/>
            </a:defPPr>
            <a:lvl1pPr indent="0" algn="ctr" fontAlgn="base">
              <a:spcBef>
                <a:spcPts val="0"/>
              </a:spcBef>
              <a:spcAft>
                <a:spcPct val="0"/>
              </a:spcAft>
              <a:buClr>
                <a:schemeClr val="accent2"/>
              </a:buClr>
              <a:buSzPct val="80000"/>
              <a:buFont typeface="Wingdings" pitchFamily="2" charset="2"/>
              <a:buNone/>
              <a:defRPr sz="1400" b="1" kern="0">
                <a:latin typeface="Calibri" panose="020F0502020204030204" pitchFamily="34" charset="0"/>
                <a:cs typeface="Calibri" panose="020F0502020204030204" pitchFamily="34" charset="0"/>
              </a:defRPr>
            </a:lvl1pPr>
            <a:lvl2pPr marL="715963" indent="-265113" fontAlgn="base">
              <a:spcBef>
                <a:spcPct val="15000"/>
              </a:spcBef>
              <a:spcAft>
                <a:spcPct val="0"/>
              </a:spcAft>
              <a:buClr>
                <a:schemeClr val="accent2"/>
              </a:buClr>
              <a:buFont typeface="Wingdings" pitchFamily="2" charset="2"/>
              <a:buChar char="§"/>
            </a:lvl2pPr>
            <a:lvl3pPr marL="1160463" indent="-260350" fontAlgn="base">
              <a:spcBef>
                <a:spcPct val="15000"/>
              </a:spcBef>
              <a:spcAft>
                <a:spcPct val="0"/>
              </a:spcAft>
              <a:buClr>
                <a:schemeClr val="accent2"/>
              </a:buClr>
              <a:buFont typeface="Wingdings" pitchFamily="2" charset="2"/>
              <a:buChar char="ú"/>
              <a:defRPr sz="1600"/>
            </a:lvl3pPr>
            <a:lvl4pPr marL="1519238" indent="-179388" fontAlgn="base">
              <a:spcBef>
                <a:spcPct val="15000"/>
              </a:spcBef>
              <a:spcAft>
                <a:spcPct val="0"/>
              </a:spcAft>
              <a:buClr>
                <a:schemeClr val="accent2"/>
              </a:buClr>
              <a:buFont typeface="Arial" pitchFamily="34" charset="0"/>
              <a:buChar char="‒"/>
              <a:defRPr sz="1400"/>
            </a:lvl4pPr>
            <a:lvl5pPr marL="1878013" indent="-173038" fontAlgn="base">
              <a:spcBef>
                <a:spcPct val="15000"/>
              </a:spcBef>
              <a:spcAft>
                <a:spcPct val="0"/>
              </a:spcAft>
              <a:buClr>
                <a:schemeClr val="accent2"/>
              </a:buClr>
              <a:buFont typeface="Arial" pitchFamily="34" charset="0"/>
              <a:buChar char="‒"/>
              <a:defRPr sz="1400"/>
            </a:lvl5pPr>
            <a:lvl6pPr marL="2335213" indent="-173038" fontAlgn="base">
              <a:spcBef>
                <a:spcPct val="15000"/>
              </a:spcBef>
              <a:spcAft>
                <a:spcPct val="0"/>
              </a:spcAft>
              <a:buClr>
                <a:schemeClr val="accent2"/>
              </a:buClr>
              <a:buFont typeface="Wingdings" pitchFamily="2" charset="2"/>
              <a:buChar char="§"/>
              <a:defRPr sz="1400"/>
            </a:lvl6pPr>
            <a:lvl7pPr marL="2792413" indent="-173038" fontAlgn="base">
              <a:spcBef>
                <a:spcPct val="15000"/>
              </a:spcBef>
              <a:spcAft>
                <a:spcPct val="0"/>
              </a:spcAft>
              <a:buClr>
                <a:schemeClr val="accent2"/>
              </a:buClr>
              <a:buFont typeface="Wingdings" pitchFamily="2" charset="2"/>
              <a:buChar char="§"/>
              <a:defRPr sz="1400"/>
            </a:lvl7pPr>
            <a:lvl8pPr marL="3249613" indent="-173038" fontAlgn="base">
              <a:spcBef>
                <a:spcPct val="15000"/>
              </a:spcBef>
              <a:spcAft>
                <a:spcPct val="0"/>
              </a:spcAft>
              <a:buClr>
                <a:schemeClr val="accent2"/>
              </a:buClr>
              <a:buFont typeface="Wingdings" pitchFamily="2" charset="2"/>
              <a:buChar char="§"/>
              <a:defRPr sz="1400"/>
            </a:lvl8pPr>
            <a:lvl9pPr marL="3706813" indent="-173038" fontAlgn="base">
              <a:spcBef>
                <a:spcPct val="15000"/>
              </a:spcBef>
              <a:spcAft>
                <a:spcPct val="0"/>
              </a:spcAft>
              <a:buClr>
                <a:schemeClr val="accent2"/>
              </a:buClr>
              <a:buFont typeface="Wingdings" pitchFamily="2" charset="2"/>
              <a:buChar char="§"/>
              <a:defRPr sz="1400"/>
            </a:lvl9pPr>
          </a:lstStyle>
          <a:p>
            <a:r>
              <a:rPr lang="en-US" sz="1100" dirty="0">
                <a:solidFill>
                  <a:schemeClr val="accent1"/>
                </a:solidFill>
                <a:latin typeface="+mn-lt"/>
              </a:rPr>
              <a:t>SEEING Wide Field of view </a:t>
            </a:r>
          </a:p>
          <a:p>
            <a:r>
              <a:rPr lang="en-US" sz="1100" dirty="0">
                <a:solidFill>
                  <a:schemeClr val="accent1"/>
                </a:solidFill>
                <a:latin typeface="+mn-lt"/>
              </a:rPr>
              <a:t>(Maritime surveillance)</a:t>
            </a:r>
          </a:p>
        </p:txBody>
      </p:sp>
      <p:sp>
        <p:nvSpPr>
          <p:cNvPr id="64" name="Rectangle 3"/>
          <p:cNvSpPr txBox="1">
            <a:spLocks noChangeArrowheads="1"/>
          </p:cNvSpPr>
          <p:nvPr/>
        </p:nvSpPr>
        <p:spPr bwMode="auto">
          <a:xfrm>
            <a:off x="7232363" y="2819095"/>
            <a:ext cx="1667646" cy="485836"/>
          </a:xfrm>
          <a:prstGeom prst="rect">
            <a:avLst/>
          </a:prstGeom>
          <a:noFill/>
          <a:ln>
            <a:noFill/>
          </a:ln>
          <a:effectLst/>
        </p:spPr>
        <p:txBody>
          <a:bodyPr vert="horz" wrap="square" lIns="68509" tIns="34254" rIns="68509" bIns="34254" numCol="1" anchor="t" anchorCtr="0" compatLnSpc="1">
            <a:prstTxWarp prst="textNoShape">
              <a:avLst/>
            </a:prstTxWarp>
          </a:bodyPr>
          <a:lstStyle>
            <a:defPPr>
              <a:defRPr lang="fr-FR"/>
            </a:defPPr>
            <a:lvl1pPr indent="0" algn="ctr" fontAlgn="base">
              <a:spcBef>
                <a:spcPts val="0"/>
              </a:spcBef>
              <a:spcAft>
                <a:spcPct val="0"/>
              </a:spcAft>
              <a:buClr>
                <a:schemeClr val="accent2"/>
              </a:buClr>
              <a:buSzPct val="80000"/>
              <a:buFont typeface="Wingdings" pitchFamily="2" charset="2"/>
              <a:buNone/>
              <a:defRPr sz="1400" b="1" kern="0">
                <a:latin typeface="Calibri" panose="020F0502020204030204" pitchFamily="34" charset="0"/>
                <a:cs typeface="Calibri" panose="020F0502020204030204" pitchFamily="34" charset="0"/>
              </a:defRPr>
            </a:lvl1pPr>
            <a:lvl2pPr marL="715963" indent="-265113" fontAlgn="base">
              <a:spcBef>
                <a:spcPct val="15000"/>
              </a:spcBef>
              <a:spcAft>
                <a:spcPct val="0"/>
              </a:spcAft>
              <a:buClr>
                <a:schemeClr val="accent2"/>
              </a:buClr>
              <a:buFont typeface="Wingdings" pitchFamily="2" charset="2"/>
              <a:buChar char="§"/>
            </a:lvl2pPr>
            <a:lvl3pPr marL="1160463" indent="-260350" fontAlgn="base">
              <a:spcBef>
                <a:spcPct val="15000"/>
              </a:spcBef>
              <a:spcAft>
                <a:spcPct val="0"/>
              </a:spcAft>
              <a:buClr>
                <a:schemeClr val="accent2"/>
              </a:buClr>
              <a:buFont typeface="Wingdings" pitchFamily="2" charset="2"/>
              <a:buChar char="ú"/>
              <a:defRPr sz="1600"/>
            </a:lvl3pPr>
            <a:lvl4pPr marL="1519238" indent="-179388" fontAlgn="base">
              <a:spcBef>
                <a:spcPct val="15000"/>
              </a:spcBef>
              <a:spcAft>
                <a:spcPct val="0"/>
              </a:spcAft>
              <a:buClr>
                <a:schemeClr val="accent2"/>
              </a:buClr>
              <a:buFont typeface="Arial" pitchFamily="34" charset="0"/>
              <a:buChar char="‒"/>
              <a:defRPr sz="1400"/>
            </a:lvl4pPr>
            <a:lvl5pPr marL="1878013" indent="-173038" fontAlgn="base">
              <a:spcBef>
                <a:spcPct val="15000"/>
              </a:spcBef>
              <a:spcAft>
                <a:spcPct val="0"/>
              </a:spcAft>
              <a:buClr>
                <a:schemeClr val="accent2"/>
              </a:buClr>
              <a:buFont typeface="Arial" pitchFamily="34" charset="0"/>
              <a:buChar char="‒"/>
              <a:defRPr sz="1400"/>
            </a:lvl5pPr>
            <a:lvl6pPr marL="2335213" indent="-173038" fontAlgn="base">
              <a:spcBef>
                <a:spcPct val="15000"/>
              </a:spcBef>
              <a:spcAft>
                <a:spcPct val="0"/>
              </a:spcAft>
              <a:buClr>
                <a:schemeClr val="accent2"/>
              </a:buClr>
              <a:buFont typeface="Wingdings" pitchFamily="2" charset="2"/>
              <a:buChar char="§"/>
              <a:defRPr sz="1400"/>
            </a:lvl6pPr>
            <a:lvl7pPr marL="2792413" indent="-173038" fontAlgn="base">
              <a:spcBef>
                <a:spcPct val="15000"/>
              </a:spcBef>
              <a:spcAft>
                <a:spcPct val="0"/>
              </a:spcAft>
              <a:buClr>
                <a:schemeClr val="accent2"/>
              </a:buClr>
              <a:buFont typeface="Wingdings" pitchFamily="2" charset="2"/>
              <a:buChar char="§"/>
              <a:defRPr sz="1400"/>
            </a:lvl7pPr>
            <a:lvl8pPr marL="3249613" indent="-173038" fontAlgn="base">
              <a:spcBef>
                <a:spcPct val="15000"/>
              </a:spcBef>
              <a:spcAft>
                <a:spcPct val="0"/>
              </a:spcAft>
              <a:buClr>
                <a:schemeClr val="accent2"/>
              </a:buClr>
              <a:buFont typeface="Wingdings" pitchFamily="2" charset="2"/>
              <a:buChar char="§"/>
              <a:defRPr sz="1400"/>
            </a:lvl8pPr>
            <a:lvl9pPr marL="3706813" indent="-173038" fontAlgn="base">
              <a:spcBef>
                <a:spcPct val="15000"/>
              </a:spcBef>
              <a:spcAft>
                <a:spcPct val="0"/>
              </a:spcAft>
              <a:buClr>
                <a:schemeClr val="accent2"/>
              </a:buClr>
              <a:buFont typeface="Wingdings" pitchFamily="2" charset="2"/>
              <a:buChar char="§"/>
              <a:defRPr sz="1400"/>
            </a:lvl9pPr>
          </a:lstStyle>
          <a:p>
            <a:r>
              <a:rPr lang="en-US" sz="1100" dirty="0">
                <a:solidFill>
                  <a:schemeClr val="accent1"/>
                </a:solidFill>
                <a:latin typeface="+mn-lt"/>
              </a:rPr>
              <a:t>SEEING Ident</a:t>
            </a:r>
          </a:p>
          <a:p>
            <a:r>
              <a:rPr lang="en-US" sz="1100" dirty="0">
                <a:solidFill>
                  <a:schemeClr val="accent1"/>
                </a:solidFill>
                <a:latin typeface="+mn-lt"/>
              </a:rPr>
              <a:t>(Earth Observation)</a:t>
            </a:r>
          </a:p>
        </p:txBody>
      </p:sp>
      <p:pic>
        <p:nvPicPr>
          <p:cNvPr id="65" name="Image 64"/>
          <p:cNvPicPr>
            <a:picLocks noChangeAspect="1"/>
          </p:cNvPicPr>
          <p:nvPr/>
        </p:nvPicPr>
        <p:blipFill>
          <a:blip r:embed="rId12" cstate="screen">
            <a:clrChange>
              <a:clrFrom>
                <a:srgbClr val="FFFF00"/>
              </a:clrFrom>
              <a:clrTo>
                <a:srgbClr val="FFFF00">
                  <a:alpha val="0"/>
                </a:srgbClr>
              </a:clrTo>
            </a:clrChange>
            <a:extLst>
              <a:ext uri="{28A0092B-C50C-407E-A947-70E740481C1C}">
                <a14:useLocalDpi xmlns:a14="http://schemas.microsoft.com/office/drawing/2010/main"/>
              </a:ext>
            </a:extLst>
          </a:blip>
          <a:stretch>
            <a:fillRect/>
          </a:stretch>
        </p:blipFill>
        <p:spPr>
          <a:xfrm>
            <a:off x="7342669" y="3212521"/>
            <a:ext cx="1384025" cy="1247918"/>
          </a:xfrm>
          <a:prstGeom prst="rect">
            <a:avLst/>
          </a:prstGeom>
        </p:spPr>
      </p:pic>
    </p:spTree>
    <p:extLst>
      <p:ext uri="{BB962C8B-B14F-4D97-AF65-F5344CB8AC3E}">
        <p14:creationId xmlns:p14="http://schemas.microsoft.com/office/powerpoint/2010/main" val="1335386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sz="quarter" idx="10"/>
          </p:nvPr>
        </p:nvSpPr>
        <p:spPr/>
        <p:txBody>
          <a:bodyPr/>
          <a:lstStyle/>
          <a:p>
            <a:endParaRPr lang="fr-FR" dirty="0"/>
          </a:p>
          <a:p>
            <a:endParaRPr lang="fr-FR" dirty="0"/>
          </a:p>
        </p:txBody>
      </p:sp>
      <p:sp>
        <p:nvSpPr>
          <p:cNvPr id="5" name="Titre 4"/>
          <p:cNvSpPr>
            <a:spLocks noGrp="1"/>
          </p:cNvSpPr>
          <p:nvPr>
            <p:ph type="title"/>
          </p:nvPr>
        </p:nvSpPr>
        <p:spPr/>
        <p:txBody>
          <a:bodyPr/>
          <a:lstStyle/>
          <a:p>
            <a:r>
              <a:rPr lang="fr-FR" dirty="0"/>
              <a:t>The </a:t>
            </a:r>
            <a:r>
              <a:rPr lang="fr-FR" dirty="0" err="1"/>
              <a:t>Very</a:t>
            </a:r>
            <a:r>
              <a:rPr lang="fr-FR" dirty="0"/>
              <a:t> Large </a:t>
            </a:r>
            <a:r>
              <a:rPr lang="fr-FR" dirty="0" err="1"/>
              <a:t>Telescope</a:t>
            </a:r>
            <a:endParaRPr lang="fr-FR" dirty="0"/>
          </a:p>
        </p:txBody>
      </p:sp>
      <p:sp>
        <p:nvSpPr>
          <p:cNvPr id="4" name="Espace réservé du pied de page 3"/>
          <p:cNvSpPr>
            <a:spLocks noGrp="1"/>
          </p:cNvSpPr>
          <p:nvPr>
            <p:ph type="ftr" sz="quarter" idx="3"/>
          </p:nvPr>
        </p:nvSpPr>
        <p:spPr/>
        <p:txBody>
          <a:bodyPr/>
          <a:lstStyle/>
          <a:p>
            <a:r>
              <a:rPr lang="en-US"/>
              <a:t>Safran Reosc / The ESO 60th Anniversary</a:t>
            </a:r>
            <a:endParaRPr lang="fr-FR" dirty="0"/>
          </a:p>
        </p:txBody>
      </p:sp>
      <p:pic>
        <p:nvPicPr>
          <p:cNvPr id="8" name="Espace réservé du contenu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1336" y="1469134"/>
            <a:ext cx="1938576" cy="1382427"/>
          </a:xfrm>
          <a:prstGeom prst="rect">
            <a:avLst/>
          </a:prstGeom>
        </p:spPr>
      </p:pic>
      <p:pic>
        <p:nvPicPr>
          <p:cNvPr id="9" name="Imag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1335" y="3215444"/>
            <a:ext cx="1924889" cy="1300576"/>
          </a:xfrm>
          <a:prstGeom prst="rect">
            <a:avLst/>
          </a:prstGeom>
        </p:spPr>
      </p:pic>
      <p:pic>
        <p:nvPicPr>
          <p:cNvPr id="10" name="Imag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84655" y="1477497"/>
            <a:ext cx="2032610" cy="3038523"/>
          </a:xfrm>
          <a:prstGeom prst="rect">
            <a:avLst/>
          </a:prstGeom>
        </p:spPr>
      </p:pic>
      <p:sp>
        <p:nvSpPr>
          <p:cNvPr id="11" name="Espace réservé du contenu 2"/>
          <p:cNvSpPr txBox="1">
            <a:spLocks/>
          </p:cNvSpPr>
          <p:nvPr/>
        </p:nvSpPr>
        <p:spPr>
          <a:xfrm>
            <a:off x="361335" y="957672"/>
            <a:ext cx="4055930" cy="253824"/>
          </a:xfrm>
          <a:prstGeom prst="round2DiagRect">
            <a:avLst/>
          </a:prstGeom>
          <a:solidFill>
            <a:schemeClr val="accent1"/>
          </a:solidFill>
          <a:ln w="9525" cap="flat" cmpd="sng" algn="ctr">
            <a:noFill/>
            <a:prstDash val="solid"/>
          </a:ln>
          <a:effectLst/>
        </p:spPr>
        <p:style>
          <a:lnRef idx="1">
            <a:schemeClr val="accent1"/>
          </a:lnRef>
          <a:fillRef idx="3">
            <a:schemeClr val="accent1"/>
          </a:fillRef>
          <a:effectRef idx="2">
            <a:schemeClr val="accent1"/>
          </a:effectRef>
          <a:fontRef idx="minor">
            <a:schemeClr val="lt1"/>
          </a:fontRef>
        </p:style>
        <p:txBody>
          <a:bodyPr lIns="79010" tIns="39489" rIns="79010" bIns="39489" anchor="ctr"/>
          <a:lstStyle>
            <a:lvl1pPr marL="182698" indent="-182698" algn="l" defTabSz="915067" rtl="0" eaLnBrk="1" latinLnBrk="0" hangingPunct="1">
              <a:spcBef>
                <a:spcPts val="600"/>
              </a:spcBef>
              <a:buClr>
                <a:schemeClr val="accent1"/>
              </a:buClr>
              <a:buFont typeface="Wingdings" pitchFamily="2" charset="2"/>
              <a:buChar char="§"/>
              <a:defRPr sz="1400" i="0" kern="1200" baseline="0">
                <a:solidFill>
                  <a:schemeClr val="lt1"/>
                </a:solidFill>
                <a:latin typeface="+mn-lt"/>
                <a:ea typeface="+mn-ea"/>
                <a:cs typeface="+mn-cs"/>
              </a:defRPr>
            </a:lvl1pPr>
            <a:lvl2pPr marL="347914" indent="-163628" algn="l" defTabSz="915067" rtl="0" eaLnBrk="1" latinLnBrk="0" hangingPunct="1">
              <a:spcBef>
                <a:spcPts val="300"/>
              </a:spcBef>
              <a:buClr>
                <a:schemeClr val="bg2"/>
              </a:buClr>
              <a:buFont typeface="Wingdings" pitchFamily="2" charset="2"/>
              <a:buChar char="§"/>
              <a:defRPr sz="1199" i="0" kern="1200" baseline="0">
                <a:solidFill>
                  <a:schemeClr val="lt1"/>
                </a:solidFill>
                <a:latin typeface="+mn-lt"/>
                <a:ea typeface="+mn-ea"/>
                <a:cs typeface="+mn-cs"/>
              </a:defRPr>
            </a:lvl2pPr>
            <a:lvl3pPr marL="509954" indent="-166802" algn="l" defTabSz="915067" rtl="0" eaLnBrk="1" latinLnBrk="0" hangingPunct="1">
              <a:spcBef>
                <a:spcPts val="300"/>
              </a:spcBef>
              <a:buClr>
                <a:schemeClr val="bg2"/>
              </a:buClr>
              <a:buFont typeface="Wingdings" pitchFamily="2" charset="2"/>
              <a:buChar char="§"/>
              <a:defRPr sz="1100" i="0" kern="1200" baseline="0">
                <a:solidFill>
                  <a:schemeClr val="lt1"/>
                </a:solidFill>
                <a:latin typeface="+mn-lt"/>
                <a:ea typeface="+mn-ea"/>
                <a:cs typeface="+mn-cs"/>
              </a:defRPr>
            </a:lvl3pPr>
            <a:lvl4pPr marL="1601359" indent="-228764" algn="l" defTabSz="915067" rtl="0" eaLnBrk="1" latinLnBrk="0" hangingPunct="1">
              <a:spcBef>
                <a:spcPct val="20000"/>
              </a:spcBef>
              <a:buFont typeface="Wingdings" pitchFamily="2" charset="2"/>
              <a:buChar char="§"/>
              <a:defRPr sz="1199" i="0" kern="1200">
                <a:solidFill>
                  <a:schemeClr val="lt1"/>
                </a:solidFill>
                <a:latin typeface="+mn-lt"/>
                <a:ea typeface="+mn-ea"/>
                <a:cs typeface="+mn-cs"/>
              </a:defRPr>
            </a:lvl4pPr>
            <a:lvl5pPr marL="2058887" indent="-228764" algn="l" defTabSz="915067" rtl="0" eaLnBrk="1" latinLnBrk="0" hangingPunct="1">
              <a:spcBef>
                <a:spcPct val="20000"/>
              </a:spcBef>
              <a:buFont typeface="Wingdings" pitchFamily="2" charset="2"/>
              <a:buChar char="§"/>
              <a:defRPr sz="1199" i="0" kern="1200">
                <a:solidFill>
                  <a:schemeClr val="lt1"/>
                </a:solidFill>
                <a:latin typeface="+mn-lt"/>
                <a:ea typeface="+mn-ea"/>
                <a:cs typeface="+mn-cs"/>
              </a:defRPr>
            </a:lvl5pPr>
            <a:lvl6pPr marL="2516420" indent="-228764" algn="l" defTabSz="915067"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3945" indent="-228764" algn="l" defTabSz="915067"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31483" indent="-228764" algn="l" defTabSz="915067"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9011" indent="-228764" algn="l" defTabSz="915067"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lgn="ctr">
              <a:spcBef>
                <a:spcPts val="0"/>
              </a:spcBef>
            </a:pPr>
            <a:r>
              <a:rPr lang="en-US" sz="1600" b="1" dirty="0">
                <a:solidFill>
                  <a:schemeClr val="bg1"/>
                </a:solidFill>
                <a:cs typeface="Calibri" panose="020F0502020204030204" pitchFamily="34" charset="0"/>
              </a:rPr>
              <a:t>8m primary mirrors (July 1989)</a:t>
            </a:r>
          </a:p>
        </p:txBody>
      </p:sp>
      <p:sp>
        <p:nvSpPr>
          <p:cNvPr id="12" name="Espace réservé du contenu 2"/>
          <p:cNvSpPr txBox="1">
            <a:spLocks/>
          </p:cNvSpPr>
          <p:nvPr/>
        </p:nvSpPr>
        <p:spPr>
          <a:xfrm>
            <a:off x="4683507" y="957672"/>
            <a:ext cx="4055930" cy="253824"/>
          </a:xfrm>
          <a:prstGeom prst="round2DiagRect">
            <a:avLst/>
          </a:prstGeom>
          <a:solidFill>
            <a:schemeClr val="accent1"/>
          </a:solidFill>
          <a:ln w="9525" cap="flat" cmpd="sng" algn="ctr">
            <a:noFill/>
            <a:prstDash val="solid"/>
          </a:ln>
          <a:effectLst/>
        </p:spPr>
        <p:style>
          <a:lnRef idx="1">
            <a:schemeClr val="accent1"/>
          </a:lnRef>
          <a:fillRef idx="3">
            <a:schemeClr val="accent1"/>
          </a:fillRef>
          <a:effectRef idx="2">
            <a:schemeClr val="accent1"/>
          </a:effectRef>
          <a:fontRef idx="minor">
            <a:schemeClr val="lt1"/>
          </a:fontRef>
        </p:style>
        <p:txBody>
          <a:bodyPr lIns="79010" tIns="39489" rIns="79010" bIns="39489" anchor="ctr"/>
          <a:lstStyle>
            <a:lvl1pPr marL="182698" indent="-182698" algn="l" defTabSz="915067" rtl="0" eaLnBrk="1" latinLnBrk="0" hangingPunct="1">
              <a:spcBef>
                <a:spcPts val="600"/>
              </a:spcBef>
              <a:buClr>
                <a:schemeClr val="accent1"/>
              </a:buClr>
              <a:buFont typeface="Wingdings" pitchFamily="2" charset="2"/>
              <a:buChar char="§"/>
              <a:defRPr sz="1400" i="0" kern="1200" baseline="0">
                <a:solidFill>
                  <a:schemeClr val="lt1"/>
                </a:solidFill>
                <a:latin typeface="+mn-lt"/>
                <a:ea typeface="+mn-ea"/>
                <a:cs typeface="+mn-cs"/>
              </a:defRPr>
            </a:lvl1pPr>
            <a:lvl2pPr marL="347914" indent="-163628" algn="l" defTabSz="915067" rtl="0" eaLnBrk="1" latinLnBrk="0" hangingPunct="1">
              <a:spcBef>
                <a:spcPts val="300"/>
              </a:spcBef>
              <a:buClr>
                <a:schemeClr val="bg2"/>
              </a:buClr>
              <a:buFont typeface="Wingdings" pitchFamily="2" charset="2"/>
              <a:buChar char="§"/>
              <a:defRPr sz="1199" i="0" kern="1200" baseline="0">
                <a:solidFill>
                  <a:schemeClr val="lt1"/>
                </a:solidFill>
                <a:latin typeface="+mn-lt"/>
                <a:ea typeface="+mn-ea"/>
                <a:cs typeface="+mn-cs"/>
              </a:defRPr>
            </a:lvl2pPr>
            <a:lvl3pPr marL="509954" indent="-166802" algn="l" defTabSz="915067" rtl="0" eaLnBrk="1" latinLnBrk="0" hangingPunct="1">
              <a:spcBef>
                <a:spcPts val="300"/>
              </a:spcBef>
              <a:buClr>
                <a:schemeClr val="bg2"/>
              </a:buClr>
              <a:buFont typeface="Wingdings" pitchFamily="2" charset="2"/>
              <a:buChar char="§"/>
              <a:defRPr sz="1100" i="0" kern="1200" baseline="0">
                <a:solidFill>
                  <a:schemeClr val="lt1"/>
                </a:solidFill>
                <a:latin typeface="+mn-lt"/>
                <a:ea typeface="+mn-ea"/>
                <a:cs typeface="+mn-cs"/>
              </a:defRPr>
            </a:lvl3pPr>
            <a:lvl4pPr marL="1601359" indent="-228764" algn="l" defTabSz="915067" rtl="0" eaLnBrk="1" latinLnBrk="0" hangingPunct="1">
              <a:spcBef>
                <a:spcPct val="20000"/>
              </a:spcBef>
              <a:buFont typeface="Wingdings" pitchFamily="2" charset="2"/>
              <a:buChar char="§"/>
              <a:defRPr sz="1199" i="0" kern="1200">
                <a:solidFill>
                  <a:schemeClr val="lt1"/>
                </a:solidFill>
                <a:latin typeface="+mn-lt"/>
                <a:ea typeface="+mn-ea"/>
                <a:cs typeface="+mn-cs"/>
              </a:defRPr>
            </a:lvl4pPr>
            <a:lvl5pPr marL="2058887" indent="-228764" algn="l" defTabSz="915067" rtl="0" eaLnBrk="1" latinLnBrk="0" hangingPunct="1">
              <a:spcBef>
                <a:spcPct val="20000"/>
              </a:spcBef>
              <a:buFont typeface="Wingdings" pitchFamily="2" charset="2"/>
              <a:buChar char="§"/>
              <a:defRPr sz="1199" i="0" kern="1200">
                <a:solidFill>
                  <a:schemeClr val="lt1"/>
                </a:solidFill>
                <a:latin typeface="+mn-lt"/>
                <a:ea typeface="+mn-ea"/>
                <a:cs typeface="+mn-cs"/>
              </a:defRPr>
            </a:lvl5pPr>
            <a:lvl6pPr marL="2516420" indent="-228764" algn="l" defTabSz="915067"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3945" indent="-228764" algn="l" defTabSz="915067"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31483" indent="-228764" algn="l" defTabSz="915067"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9011" indent="-228764" algn="l" defTabSz="915067"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lgn="ctr">
              <a:spcBef>
                <a:spcPts val="0"/>
              </a:spcBef>
            </a:pPr>
            <a:r>
              <a:rPr lang="en-US" sz="1600" b="1" dirty="0">
                <a:solidFill>
                  <a:schemeClr val="bg1"/>
                </a:solidFill>
                <a:cs typeface="Calibri" panose="020F0502020204030204" pitchFamily="34" charset="0"/>
              </a:rPr>
              <a:t>Other Optics </a:t>
            </a:r>
          </a:p>
        </p:txBody>
      </p:sp>
      <p:pic>
        <p:nvPicPr>
          <p:cNvPr id="13" name="Image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06067" y="3179736"/>
            <a:ext cx="1933370" cy="1357402"/>
          </a:xfrm>
          <a:prstGeom prst="rect">
            <a:avLst/>
          </a:prstGeom>
        </p:spPr>
      </p:pic>
      <p:pic>
        <p:nvPicPr>
          <p:cNvPr id="14" name="Imag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806067" y="1473960"/>
            <a:ext cx="1933370" cy="1314724"/>
          </a:xfrm>
          <a:prstGeom prst="rect">
            <a:avLst/>
          </a:prstGeom>
        </p:spPr>
      </p:pic>
      <p:sp>
        <p:nvSpPr>
          <p:cNvPr id="15" name="Espace réservé du texte 6"/>
          <p:cNvSpPr txBox="1">
            <a:spLocks/>
          </p:cNvSpPr>
          <p:nvPr/>
        </p:nvSpPr>
        <p:spPr>
          <a:xfrm>
            <a:off x="7101131" y="2860161"/>
            <a:ext cx="1593195" cy="265721"/>
          </a:xfrm>
          <a:prstGeom prst="rect">
            <a:avLst/>
          </a:prstGeom>
        </p:spPr>
        <p:txBody>
          <a:bodyPr/>
          <a:lstStyle>
            <a:lvl1pPr marL="182698" indent="-182698" algn="l" defTabSz="915067" rtl="0" eaLnBrk="1" latinLnBrk="0" hangingPunct="1">
              <a:lnSpc>
                <a:spcPct val="90000"/>
              </a:lnSpc>
              <a:spcBef>
                <a:spcPts val="800"/>
              </a:spcBef>
              <a:buClr>
                <a:schemeClr val="accent1"/>
              </a:buClr>
              <a:buFont typeface="Wingdings" pitchFamily="2" charset="2"/>
              <a:buChar char="§"/>
              <a:defRPr sz="1600" b="1" i="0" kern="1200" baseline="0">
                <a:solidFill>
                  <a:schemeClr val="accent1"/>
                </a:solidFill>
                <a:latin typeface="+mn-lt"/>
                <a:ea typeface="+mn-ea"/>
                <a:cs typeface="Arial" pitchFamily="34" charset="0"/>
              </a:defRPr>
            </a:lvl1pPr>
            <a:lvl2pPr marL="355736" indent="-171450" algn="l" defTabSz="915067" rtl="0" eaLnBrk="1" latinLnBrk="0" hangingPunct="1">
              <a:lnSpc>
                <a:spcPct val="90000"/>
              </a:lnSpc>
              <a:spcBef>
                <a:spcPts val="400"/>
              </a:spcBef>
              <a:buClr>
                <a:schemeClr val="accent1"/>
              </a:buClr>
              <a:buFont typeface="Wingdings" panose="05000000000000000000" pitchFamily="2" charset="2"/>
              <a:buChar char="§"/>
              <a:tabLst/>
              <a:defRPr sz="1400" i="0" kern="1200" baseline="0">
                <a:solidFill>
                  <a:schemeClr val="tx2"/>
                </a:solidFill>
                <a:latin typeface="+mn-lt"/>
                <a:ea typeface="+mn-ea"/>
                <a:cs typeface="Arial" pitchFamily="34" charset="0"/>
              </a:defRPr>
            </a:lvl2pPr>
            <a:lvl3pPr marL="533400" indent="-171450" algn="l" defTabSz="915067" rtl="0" eaLnBrk="1" latinLnBrk="0" hangingPunct="1">
              <a:lnSpc>
                <a:spcPct val="90000"/>
              </a:lnSpc>
              <a:spcBef>
                <a:spcPts val="400"/>
              </a:spcBef>
              <a:buClr>
                <a:schemeClr val="accent1"/>
              </a:buClr>
              <a:buFont typeface="Wingdings" panose="05000000000000000000" pitchFamily="2" charset="2"/>
              <a:buChar char="§"/>
              <a:tabLst/>
              <a:defRPr sz="1200" i="0" kern="1200" baseline="0">
                <a:solidFill>
                  <a:schemeClr val="tx2"/>
                </a:solidFill>
                <a:latin typeface="+mn-lt"/>
                <a:ea typeface="+mn-ea"/>
                <a:cs typeface="Arial" pitchFamily="34" charset="0"/>
              </a:defRPr>
            </a:lvl3pPr>
            <a:lvl4pPr marL="714375" indent="-171450" algn="l" defTabSz="915067" rtl="0" eaLnBrk="1" latinLnBrk="0" hangingPunct="1">
              <a:lnSpc>
                <a:spcPct val="90000"/>
              </a:lnSpc>
              <a:spcBef>
                <a:spcPts val="600"/>
              </a:spcBef>
              <a:buClr>
                <a:schemeClr val="accent1"/>
              </a:buClr>
              <a:buFont typeface="Wingdings" panose="05000000000000000000" pitchFamily="2" charset="2"/>
              <a:buChar char="§"/>
              <a:tabLst/>
              <a:defRPr sz="1200" i="0" kern="1200">
                <a:solidFill>
                  <a:schemeClr val="tx2"/>
                </a:solidFill>
                <a:latin typeface="+mn-lt"/>
                <a:ea typeface="+mn-ea"/>
                <a:cs typeface="Arial" pitchFamily="34" charset="0"/>
              </a:defRPr>
            </a:lvl4pPr>
            <a:lvl5pPr marL="895350" indent="-171450" algn="l" defTabSz="915067" rtl="0" eaLnBrk="1" latinLnBrk="0" hangingPunct="1">
              <a:lnSpc>
                <a:spcPct val="90000"/>
              </a:lnSpc>
              <a:spcBef>
                <a:spcPts val="600"/>
              </a:spcBef>
              <a:buClr>
                <a:schemeClr val="accent1"/>
              </a:buClr>
              <a:buFont typeface="Wingdings" panose="05000000000000000000" pitchFamily="2" charset="2"/>
              <a:buChar char="§"/>
              <a:tabLst/>
              <a:defRPr sz="1200" i="0" kern="1200">
                <a:solidFill>
                  <a:schemeClr val="tx2"/>
                </a:solidFill>
                <a:latin typeface="+mn-lt"/>
                <a:ea typeface="+mn-ea"/>
                <a:cs typeface="Arial" pitchFamily="34" charset="0"/>
              </a:defRPr>
            </a:lvl5pPr>
            <a:lvl6pPr marL="2516420" indent="-228764" algn="l" defTabSz="9150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3945" indent="-228764" algn="l" defTabSz="9150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31483" indent="-228764" algn="l" defTabSz="9150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9011" indent="-228764" algn="l" defTabSz="9150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sz="1000" b="0" dirty="0"/>
              <a:t>VLTI Delay line </a:t>
            </a:r>
            <a:r>
              <a:rPr lang="fr-FR" sz="1000" b="0" dirty="0" err="1"/>
              <a:t>mirrors</a:t>
            </a:r>
            <a:r>
              <a:rPr lang="fr-FR" sz="1000" b="0" dirty="0"/>
              <a:t> </a:t>
            </a:r>
          </a:p>
        </p:txBody>
      </p:sp>
      <p:sp>
        <p:nvSpPr>
          <p:cNvPr id="16" name="Espace réservé du texte 6"/>
          <p:cNvSpPr txBox="1">
            <a:spLocks/>
          </p:cNvSpPr>
          <p:nvPr/>
        </p:nvSpPr>
        <p:spPr>
          <a:xfrm>
            <a:off x="6726127" y="4539986"/>
            <a:ext cx="1968199" cy="278876"/>
          </a:xfrm>
          <a:prstGeom prst="rect">
            <a:avLst/>
          </a:prstGeom>
        </p:spPr>
        <p:txBody>
          <a:bodyPr/>
          <a:lstStyle>
            <a:lvl1pPr marL="182698" indent="-182698" algn="l" defTabSz="915067" rtl="0" eaLnBrk="1" latinLnBrk="0" hangingPunct="1">
              <a:lnSpc>
                <a:spcPct val="90000"/>
              </a:lnSpc>
              <a:spcBef>
                <a:spcPts val="800"/>
              </a:spcBef>
              <a:buClr>
                <a:schemeClr val="accent1"/>
              </a:buClr>
              <a:buFont typeface="Wingdings" pitchFamily="2" charset="2"/>
              <a:buChar char="§"/>
              <a:defRPr sz="1600" b="1" i="0" kern="1200" baseline="0">
                <a:solidFill>
                  <a:schemeClr val="accent1"/>
                </a:solidFill>
                <a:latin typeface="+mn-lt"/>
                <a:ea typeface="+mn-ea"/>
                <a:cs typeface="Arial" pitchFamily="34" charset="0"/>
              </a:defRPr>
            </a:lvl1pPr>
            <a:lvl2pPr marL="355736" indent="-171450" algn="l" defTabSz="915067" rtl="0" eaLnBrk="1" latinLnBrk="0" hangingPunct="1">
              <a:lnSpc>
                <a:spcPct val="90000"/>
              </a:lnSpc>
              <a:spcBef>
                <a:spcPts val="400"/>
              </a:spcBef>
              <a:buClr>
                <a:schemeClr val="accent1"/>
              </a:buClr>
              <a:buFont typeface="Wingdings" panose="05000000000000000000" pitchFamily="2" charset="2"/>
              <a:buChar char="§"/>
              <a:tabLst/>
              <a:defRPr sz="1400" i="0" kern="1200" baseline="0">
                <a:solidFill>
                  <a:schemeClr val="tx2"/>
                </a:solidFill>
                <a:latin typeface="+mn-lt"/>
                <a:ea typeface="+mn-ea"/>
                <a:cs typeface="Arial" pitchFamily="34" charset="0"/>
              </a:defRPr>
            </a:lvl2pPr>
            <a:lvl3pPr marL="533400" indent="-171450" algn="l" defTabSz="915067" rtl="0" eaLnBrk="1" latinLnBrk="0" hangingPunct="1">
              <a:lnSpc>
                <a:spcPct val="90000"/>
              </a:lnSpc>
              <a:spcBef>
                <a:spcPts val="400"/>
              </a:spcBef>
              <a:buClr>
                <a:schemeClr val="accent1"/>
              </a:buClr>
              <a:buFont typeface="Wingdings" panose="05000000000000000000" pitchFamily="2" charset="2"/>
              <a:buChar char="§"/>
              <a:tabLst/>
              <a:defRPr sz="1200" i="0" kern="1200" baseline="0">
                <a:solidFill>
                  <a:schemeClr val="tx2"/>
                </a:solidFill>
                <a:latin typeface="+mn-lt"/>
                <a:ea typeface="+mn-ea"/>
                <a:cs typeface="Arial" pitchFamily="34" charset="0"/>
              </a:defRPr>
            </a:lvl3pPr>
            <a:lvl4pPr marL="714375" indent="-171450" algn="l" defTabSz="915067" rtl="0" eaLnBrk="1" latinLnBrk="0" hangingPunct="1">
              <a:lnSpc>
                <a:spcPct val="90000"/>
              </a:lnSpc>
              <a:spcBef>
                <a:spcPts val="600"/>
              </a:spcBef>
              <a:buClr>
                <a:schemeClr val="accent1"/>
              </a:buClr>
              <a:buFont typeface="Wingdings" panose="05000000000000000000" pitchFamily="2" charset="2"/>
              <a:buChar char="§"/>
              <a:tabLst/>
              <a:defRPr sz="1200" i="0" kern="1200">
                <a:solidFill>
                  <a:schemeClr val="tx2"/>
                </a:solidFill>
                <a:latin typeface="+mn-lt"/>
                <a:ea typeface="+mn-ea"/>
                <a:cs typeface="Arial" pitchFamily="34" charset="0"/>
              </a:defRPr>
            </a:lvl4pPr>
            <a:lvl5pPr marL="895350" indent="-171450" algn="l" defTabSz="915067" rtl="0" eaLnBrk="1" latinLnBrk="0" hangingPunct="1">
              <a:lnSpc>
                <a:spcPct val="90000"/>
              </a:lnSpc>
              <a:spcBef>
                <a:spcPts val="600"/>
              </a:spcBef>
              <a:buClr>
                <a:schemeClr val="accent1"/>
              </a:buClr>
              <a:buFont typeface="Wingdings" panose="05000000000000000000" pitchFamily="2" charset="2"/>
              <a:buChar char="§"/>
              <a:tabLst/>
              <a:defRPr sz="1200" i="0" kern="1200">
                <a:solidFill>
                  <a:schemeClr val="tx2"/>
                </a:solidFill>
                <a:latin typeface="+mn-lt"/>
                <a:ea typeface="+mn-ea"/>
                <a:cs typeface="Arial" pitchFamily="34" charset="0"/>
              </a:defRPr>
            </a:lvl5pPr>
            <a:lvl6pPr marL="2516420" indent="-228764" algn="l" defTabSz="9150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3945" indent="-228764" algn="l" defTabSz="9150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31483" indent="-228764" algn="l" defTabSz="9150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9011" indent="-228764" algn="l" defTabSz="9150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1000" b="0" dirty="0" err="1"/>
              <a:t>Thin</a:t>
            </a:r>
            <a:r>
              <a:rPr lang="fr-FR" sz="1000" b="0" dirty="0"/>
              <a:t> </a:t>
            </a:r>
            <a:r>
              <a:rPr lang="fr-FR" sz="1000" b="0" dirty="0" err="1"/>
              <a:t>shell</a:t>
            </a:r>
            <a:r>
              <a:rPr lang="fr-FR" sz="1000" b="0" dirty="0"/>
              <a:t> for the </a:t>
            </a:r>
            <a:r>
              <a:rPr lang="fr-FR" sz="1000" b="0" dirty="0" err="1"/>
              <a:t>Deformable</a:t>
            </a:r>
            <a:r>
              <a:rPr lang="fr-FR" sz="1000" b="0" dirty="0"/>
              <a:t> </a:t>
            </a:r>
            <a:r>
              <a:rPr lang="fr-FR" sz="1000" b="0" dirty="0" err="1"/>
              <a:t>Secondary</a:t>
            </a:r>
            <a:r>
              <a:rPr lang="fr-FR" sz="1000" b="0" dirty="0"/>
              <a:t> Mirror </a:t>
            </a:r>
          </a:p>
        </p:txBody>
      </p:sp>
      <p:pic>
        <p:nvPicPr>
          <p:cNvPr id="17" name="Image 1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702387" y="3191119"/>
            <a:ext cx="1939812" cy="1340375"/>
          </a:xfrm>
          <a:prstGeom prst="rect">
            <a:avLst/>
          </a:prstGeom>
        </p:spPr>
      </p:pic>
      <p:sp>
        <p:nvSpPr>
          <p:cNvPr id="18" name="Espace réservé du texte 6"/>
          <p:cNvSpPr txBox="1">
            <a:spLocks/>
          </p:cNvSpPr>
          <p:nvPr/>
        </p:nvSpPr>
        <p:spPr>
          <a:xfrm>
            <a:off x="4842506" y="4541744"/>
            <a:ext cx="1799693" cy="266117"/>
          </a:xfrm>
          <a:prstGeom prst="rect">
            <a:avLst/>
          </a:prstGeom>
        </p:spPr>
        <p:txBody>
          <a:bodyPr/>
          <a:lstStyle>
            <a:lvl1pPr marL="182698" indent="-182698" algn="l" defTabSz="915067" rtl="0" eaLnBrk="1" latinLnBrk="0" hangingPunct="1">
              <a:lnSpc>
                <a:spcPct val="90000"/>
              </a:lnSpc>
              <a:spcBef>
                <a:spcPts val="800"/>
              </a:spcBef>
              <a:buClr>
                <a:schemeClr val="accent1"/>
              </a:buClr>
              <a:buFont typeface="Wingdings" pitchFamily="2" charset="2"/>
              <a:buChar char="§"/>
              <a:defRPr sz="1600" b="1" i="0" kern="1200" baseline="0">
                <a:solidFill>
                  <a:schemeClr val="accent1"/>
                </a:solidFill>
                <a:latin typeface="+mn-lt"/>
                <a:ea typeface="+mn-ea"/>
                <a:cs typeface="Arial" pitchFamily="34" charset="0"/>
              </a:defRPr>
            </a:lvl1pPr>
            <a:lvl2pPr marL="355736" indent="-171450" algn="l" defTabSz="915067" rtl="0" eaLnBrk="1" latinLnBrk="0" hangingPunct="1">
              <a:lnSpc>
                <a:spcPct val="90000"/>
              </a:lnSpc>
              <a:spcBef>
                <a:spcPts val="400"/>
              </a:spcBef>
              <a:buClr>
                <a:schemeClr val="accent1"/>
              </a:buClr>
              <a:buFont typeface="Wingdings" panose="05000000000000000000" pitchFamily="2" charset="2"/>
              <a:buChar char="§"/>
              <a:tabLst/>
              <a:defRPr sz="1400" i="0" kern="1200" baseline="0">
                <a:solidFill>
                  <a:schemeClr val="tx2"/>
                </a:solidFill>
                <a:latin typeface="+mn-lt"/>
                <a:ea typeface="+mn-ea"/>
                <a:cs typeface="Arial" pitchFamily="34" charset="0"/>
              </a:defRPr>
            </a:lvl2pPr>
            <a:lvl3pPr marL="533400" indent="-171450" algn="l" defTabSz="915067" rtl="0" eaLnBrk="1" latinLnBrk="0" hangingPunct="1">
              <a:lnSpc>
                <a:spcPct val="90000"/>
              </a:lnSpc>
              <a:spcBef>
                <a:spcPts val="400"/>
              </a:spcBef>
              <a:buClr>
                <a:schemeClr val="accent1"/>
              </a:buClr>
              <a:buFont typeface="Wingdings" panose="05000000000000000000" pitchFamily="2" charset="2"/>
              <a:buChar char="§"/>
              <a:tabLst/>
              <a:defRPr sz="1200" i="0" kern="1200" baseline="0">
                <a:solidFill>
                  <a:schemeClr val="tx2"/>
                </a:solidFill>
                <a:latin typeface="+mn-lt"/>
                <a:ea typeface="+mn-ea"/>
                <a:cs typeface="Arial" pitchFamily="34" charset="0"/>
              </a:defRPr>
            </a:lvl3pPr>
            <a:lvl4pPr marL="714375" indent="-171450" algn="l" defTabSz="915067" rtl="0" eaLnBrk="1" latinLnBrk="0" hangingPunct="1">
              <a:lnSpc>
                <a:spcPct val="90000"/>
              </a:lnSpc>
              <a:spcBef>
                <a:spcPts val="600"/>
              </a:spcBef>
              <a:buClr>
                <a:schemeClr val="accent1"/>
              </a:buClr>
              <a:buFont typeface="Wingdings" panose="05000000000000000000" pitchFamily="2" charset="2"/>
              <a:buChar char="§"/>
              <a:tabLst/>
              <a:defRPr sz="1200" i="0" kern="1200">
                <a:solidFill>
                  <a:schemeClr val="tx2"/>
                </a:solidFill>
                <a:latin typeface="+mn-lt"/>
                <a:ea typeface="+mn-ea"/>
                <a:cs typeface="Arial" pitchFamily="34" charset="0"/>
              </a:defRPr>
            </a:lvl4pPr>
            <a:lvl5pPr marL="895350" indent="-171450" algn="l" defTabSz="915067" rtl="0" eaLnBrk="1" latinLnBrk="0" hangingPunct="1">
              <a:lnSpc>
                <a:spcPct val="90000"/>
              </a:lnSpc>
              <a:spcBef>
                <a:spcPts val="600"/>
              </a:spcBef>
              <a:buClr>
                <a:schemeClr val="accent1"/>
              </a:buClr>
              <a:buFont typeface="Wingdings" panose="05000000000000000000" pitchFamily="2" charset="2"/>
              <a:buChar char="§"/>
              <a:tabLst/>
              <a:defRPr sz="1200" i="0" kern="1200">
                <a:solidFill>
                  <a:schemeClr val="tx2"/>
                </a:solidFill>
                <a:latin typeface="+mn-lt"/>
                <a:ea typeface="+mn-ea"/>
                <a:cs typeface="Arial" pitchFamily="34" charset="0"/>
              </a:defRPr>
            </a:lvl5pPr>
            <a:lvl6pPr marL="2516420" indent="-228764" algn="l" defTabSz="9150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3945" indent="-228764" algn="l" defTabSz="9150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31483" indent="-228764" algn="l" defTabSz="9150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9011" indent="-228764" algn="l" defTabSz="9150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1000" b="0" dirty="0" err="1"/>
              <a:t>Mirrors</a:t>
            </a:r>
            <a:r>
              <a:rPr lang="fr-FR" sz="1000" b="0" dirty="0"/>
              <a:t> of the CRIRES instrument </a:t>
            </a:r>
          </a:p>
        </p:txBody>
      </p:sp>
      <p:pic>
        <p:nvPicPr>
          <p:cNvPr id="19" name="Image 18"/>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704964" y="1477497"/>
            <a:ext cx="1937235" cy="1320183"/>
          </a:xfrm>
          <a:prstGeom prst="rect">
            <a:avLst/>
          </a:prstGeom>
        </p:spPr>
      </p:pic>
      <p:sp>
        <p:nvSpPr>
          <p:cNvPr id="20" name="Espace réservé du texte 6"/>
          <p:cNvSpPr txBox="1">
            <a:spLocks/>
          </p:cNvSpPr>
          <p:nvPr/>
        </p:nvSpPr>
        <p:spPr>
          <a:xfrm>
            <a:off x="4890048" y="2801579"/>
            <a:ext cx="1718569" cy="262102"/>
          </a:xfrm>
          <a:prstGeom prst="rect">
            <a:avLst/>
          </a:prstGeom>
        </p:spPr>
        <p:txBody>
          <a:bodyPr/>
          <a:lstStyle>
            <a:lvl1pPr marL="182698" indent="-182698" algn="l" defTabSz="915067" rtl="0" eaLnBrk="1" latinLnBrk="0" hangingPunct="1">
              <a:lnSpc>
                <a:spcPct val="90000"/>
              </a:lnSpc>
              <a:spcBef>
                <a:spcPts val="800"/>
              </a:spcBef>
              <a:buClr>
                <a:schemeClr val="accent1"/>
              </a:buClr>
              <a:buFont typeface="Wingdings" pitchFamily="2" charset="2"/>
              <a:buChar char="§"/>
              <a:defRPr sz="1600" b="1" i="0" kern="1200" baseline="0">
                <a:solidFill>
                  <a:schemeClr val="accent1"/>
                </a:solidFill>
                <a:latin typeface="+mn-lt"/>
                <a:ea typeface="+mn-ea"/>
                <a:cs typeface="Arial" pitchFamily="34" charset="0"/>
              </a:defRPr>
            </a:lvl1pPr>
            <a:lvl2pPr marL="355736" indent="-171450" algn="l" defTabSz="915067" rtl="0" eaLnBrk="1" latinLnBrk="0" hangingPunct="1">
              <a:lnSpc>
                <a:spcPct val="90000"/>
              </a:lnSpc>
              <a:spcBef>
                <a:spcPts val="400"/>
              </a:spcBef>
              <a:buClr>
                <a:schemeClr val="accent1"/>
              </a:buClr>
              <a:buFont typeface="Wingdings" panose="05000000000000000000" pitchFamily="2" charset="2"/>
              <a:buChar char="§"/>
              <a:tabLst/>
              <a:defRPr sz="1400" i="0" kern="1200" baseline="0">
                <a:solidFill>
                  <a:schemeClr val="tx2"/>
                </a:solidFill>
                <a:latin typeface="+mn-lt"/>
                <a:ea typeface="+mn-ea"/>
                <a:cs typeface="Arial" pitchFamily="34" charset="0"/>
              </a:defRPr>
            </a:lvl2pPr>
            <a:lvl3pPr marL="533400" indent="-171450" algn="l" defTabSz="915067" rtl="0" eaLnBrk="1" latinLnBrk="0" hangingPunct="1">
              <a:lnSpc>
                <a:spcPct val="90000"/>
              </a:lnSpc>
              <a:spcBef>
                <a:spcPts val="400"/>
              </a:spcBef>
              <a:buClr>
                <a:schemeClr val="accent1"/>
              </a:buClr>
              <a:buFont typeface="Wingdings" panose="05000000000000000000" pitchFamily="2" charset="2"/>
              <a:buChar char="§"/>
              <a:tabLst/>
              <a:defRPr sz="1200" i="0" kern="1200" baseline="0">
                <a:solidFill>
                  <a:schemeClr val="tx2"/>
                </a:solidFill>
                <a:latin typeface="+mn-lt"/>
                <a:ea typeface="+mn-ea"/>
                <a:cs typeface="Arial" pitchFamily="34" charset="0"/>
              </a:defRPr>
            </a:lvl3pPr>
            <a:lvl4pPr marL="714375" indent="-171450" algn="l" defTabSz="915067" rtl="0" eaLnBrk="1" latinLnBrk="0" hangingPunct="1">
              <a:lnSpc>
                <a:spcPct val="90000"/>
              </a:lnSpc>
              <a:spcBef>
                <a:spcPts val="600"/>
              </a:spcBef>
              <a:buClr>
                <a:schemeClr val="accent1"/>
              </a:buClr>
              <a:buFont typeface="Wingdings" panose="05000000000000000000" pitchFamily="2" charset="2"/>
              <a:buChar char="§"/>
              <a:tabLst/>
              <a:defRPr sz="1200" i="0" kern="1200">
                <a:solidFill>
                  <a:schemeClr val="tx2"/>
                </a:solidFill>
                <a:latin typeface="+mn-lt"/>
                <a:ea typeface="+mn-ea"/>
                <a:cs typeface="Arial" pitchFamily="34" charset="0"/>
              </a:defRPr>
            </a:lvl4pPr>
            <a:lvl5pPr marL="895350" indent="-171450" algn="l" defTabSz="915067" rtl="0" eaLnBrk="1" latinLnBrk="0" hangingPunct="1">
              <a:lnSpc>
                <a:spcPct val="90000"/>
              </a:lnSpc>
              <a:spcBef>
                <a:spcPts val="600"/>
              </a:spcBef>
              <a:buClr>
                <a:schemeClr val="accent1"/>
              </a:buClr>
              <a:buFont typeface="Wingdings" panose="05000000000000000000" pitchFamily="2" charset="2"/>
              <a:buChar char="§"/>
              <a:tabLst/>
              <a:defRPr sz="1200" i="0" kern="1200">
                <a:solidFill>
                  <a:schemeClr val="tx2"/>
                </a:solidFill>
                <a:latin typeface="+mn-lt"/>
                <a:ea typeface="+mn-ea"/>
                <a:cs typeface="Arial" pitchFamily="34" charset="0"/>
              </a:defRPr>
            </a:lvl5pPr>
            <a:lvl6pPr marL="2516420" indent="-228764" algn="l" defTabSz="9150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3945" indent="-228764" algn="l" defTabSz="9150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31483" indent="-228764" algn="l" defTabSz="9150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9011" indent="-228764" algn="l" defTabSz="9150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sz="1000" b="0" dirty="0"/>
              <a:t>1.2m </a:t>
            </a:r>
            <a:r>
              <a:rPr lang="fr-FR" sz="1000" b="0" dirty="0" err="1"/>
              <a:t>secondary</a:t>
            </a:r>
            <a:r>
              <a:rPr lang="fr-FR" sz="1000" b="0" dirty="0"/>
              <a:t> </a:t>
            </a:r>
            <a:r>
              <a:rPr lang="fr-FR" sz="1000" b="0" dirty="0" err="1"/>
              <a:t>mirrors</a:t>
            </a:r>
            <a:r>
              <a:rPr lang="fr-FR" sz="1000" b="0" dirty="0"/>
              <a:t> in nickel-</a:t>
            </a:r>
            <a:r>
              <a:rPr lang="fr-FR" sz="1000" b="0" dirty="0" err="1"/>
              <a:t>plated</a:t>
            </a:r>
            <a:r>
              <a:rPr lang="fr-FR" sz="1000" b="0" dirty="0"/>
              <a:t> </a:t>
            </a:r>
            <a:r>
              <a:rPr lang="fr-FR" sz="1000" b="0" dirty="0" err="1"/>
              <a:t>berillyum</a:t>
            </a:r>
            <a:endParaRPr lang="fr-FR" sz="1000" b="0" dirty="0"/>
          </a:p>
        </p:txBody>
      </p:sp>
      <p:sp>
        <p:nvSpPr>
          <p:cNvPr id="21" name="Text Box 18"/>
          <p:cNvSpPr txBox="1">
            <a:spLocks noChangeArrowheads="1"/>
          </p:cNvSpPr>
          <p:nvPr/>
        </p:nvSpPr>
        <p:spPr bwMode="auto">
          <a:xfrm>
            <a:off x="427785" y="2860161"/>
            <a:ext cx="1867093" cy="388935"/>
          </a:xfrm>
          <a:prstGeom prst="rect">
            <a:avLst/>
          </a:prstGeom>
          <a:noFill/>
          <a:ln w="9525">
            <a:noFill/>
            <a:miter lim="800000"/>
            <a:headEnd/>
            <a:tailEnd/>
          </a:ln>
          <a:effectLst/>
        </p:spPr>
        <p:txBody>
          <a:bodyPr wrap="square" lIns="80383" tIns="40187" rIns="80383" bIns="40187">
            <a:spAutoFit/>
          </a:bodyPr>
          <a:lstStyle/>
          <a:p>
            <a:pPr algn="ctr" defTabSz="826543" eaLnBrk="0" hangingPunct="0">
              <a:buClr>
                <a:schemeClr val="accent2"/>
              </a:buClr>
              <a:buSzPct val="80000"/>
            </a:pPr>
            <a:r>
              <a:rPr lang="en-US" sz="1000" dirty="0">
                <a:solidFill>
                  <a:schemeClr val="accent1"/>
                </a:solidFill>
                <a:cs typeface="Calibri" panose="020F0502020204030204" pitchFamily="34" charset="0"/>
              </a:rPr>
              <a:t>8m workshop in Saint Pierre Du </a:t>
            </a:r>
            <a:r>
              <a:rPr lang="en-US" sz="1000" dirty="0" err="1">
                <a:solidFill>
                  <a:schemeClr val="accent1"/>
                </a:solidFill>
                <a:cs typeface="Calibri" panose="020F0502020204030204" pitchFamily="34" charset="0"/>
              </a:rPr>
              <a:t>Perray</a:t>
            </a:r>
            <a:endParaRPr lang="en-US" sz="1000" dirty="0">
              <a:solidFill>
                <a:schemeClr val="accent1"/>
              </a:solidFill>
              <a:cs typeface="Calibri" panose="020F0502020204030204" pitchFamily="34" charset="0"/>
            </a:endParaRPr>
          </a:p>
        </p:txBody>
      </p:sp>
      <p:sp>
        <p:nvSpPr>
          <p:cNvPr id="22" name="Text Box 18"/>
          <p:cNvSpPr txBox="1">
            <a:spLocks noChangeArrowheads="1"/>
          </p:cNvSpPr>
          <p:nvPr/>
        </p:nvSpPr>
        <p:spPr bwMode="auto">
          <a:xfrm>
            <a:off x="2467413" y="4528985"/>
            <a:ext cx="1867093" cy="235047"/>
          </a:xfrm>
          <a:prstGeom prst="rect">
            <a:avLst/>
          </a:prstGeom>
          <a:noFill/>
          <a:ln w="9525">
            <a:noFill/>
            <a:miter lim="800000"/>
            <a:headEnd/>
            <a:tailEnd/>
          </a:ln>
          <a:effectLst/>
        </p:spPr>
        <p:txBody>
          <a:bodyPr wrap="square" lIns="80383" tIns="40187" rIns="80383" bIns="40187">
            <a:spAutoFit/>
          </a:bodyPr>
          <a:lstStyle/>
          <a:p>
            <a:pPr algn="ctr" defTabSz="826543" eaLnBrk="0" hangingPunct="0">
              <a:buClr>
                <a:schemeClr val="accent2"/>
              </a:buClr>
              <a:buSzPct val="80000"/>
            </a:pPr>
            <a:r>
              <a:rPr lang="en-US" sz="1000" dirty="0">
                <a:solidFill>
                  <a:schemeClr val="accent1"/>
                </a:solidFill>
                <a:cs typeface="Calibri" panose="020F0502020204030204" pitchFamily="34" charset="0"/>
              </a:rPr>
              <a:t>Rear face with pads</a:t>
            </a:r>
          </a:p>
        </p:txBody>
      </p:sp>
      <p:sp>
        <p:nvSpPr>
          <p:cNvPr id="23" name="Text Box 18"/>
          <p:cNvSpPr txBox="1">
            <a:spLocks noChangeArrowheads="1"/>
          </p:cNvSpPr>
          <p:nvPr/>
        </p:nvSpPr>
        <p:spPr bwMode="auto">
          <a:xfrm>
            <a:off x="370800" y="4508813"/>
            <a:ext cx="1867093" cy="235047"/>
          </a:xfrm>
          <a:prstGeom prst="rect">
            <a:avLst/>
          </a:prstGeom>
          <a:noFill/>
          <a:ln w="9525">
            <a:noFill/>
            <a:miter lim="800000"/>
            <a:headEnd/>
            <a:tailEnd/>
          </a:ln>
          <a:effectLst/>
        </p:spPr>
        <p:txBody>
          <a:bodyPr wrap="square" lIns="80383" tIns="40187" rIns="80383" bIns="40187">
            <a:spAutoFit/>
          </a:bodyPr>
          <a:lstStyle/>
          <a:p>
            <a:pPr algn="ctr" defTabSz="826543" eaLnBrk="0" hangingPunct="0">
              <a:buClr>
                <a:schemeClr val="accent2"/>
              </a:buClr>
              <a:buSzPct val="80000"/>
            </a:pPr>
            <a:r>
              <a:rPr lang="en-US" sz="1000" dirty="0">
                <a:solidFill>
                  <a:schemeClr val="accent1"/>
                </a:solidFill>
                <a:cs typeface="Calibri" panose="020F0502020204030204" pitchFamily="34" charset="0"/>
              </a:rPr>
              <a:t>Quality inspection</a:t>
            </a:r>
          </a:p>
        </p:txBody>
      </p:sp>
    </p:spTree>
    <p:extLst>
      <p:ext uri="{BB962C8B-B14F-4D97-AF65-F5344CB8AC3E}">
        <p14:creationId xmlns:p14="http://schemas.microsoft.com/office/powerpoint/2010/main" val="138565692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sz="quarter" idx="10"/>
          </p:nvPr>
        </p:nvSpPr>
        <p:spPr>
          <a:xfrm>
            <a:off x="361336" y="2689937"/>
            <a:ext cx="4055930" cy="1919862"/>
          </a:xfrm>
          <a:prstGeom prst="rect">
            <a:avLst/>
          </a:prstGeom>
        </p:spPr>
        <p:txBody>
          <a:bodyPr/>
          <a:lstStyle/>
          <a:p>
            <a:r>
              <a:rPr lang="en-US" dirty="0"/>
              <a:t>Safran </a:t>
            </a:r>
            <a:r>
              <a:rPr lang="en-US" dirty="0" err="1"/>
              <a:t>Reosc</a:t>
            </a:r>
            <a:r>
              <a:rPr lang="en-US" dirty="0"/>
              <a:t> selected for the polishing and integration of all five main optics</a:t>
            </a:r>
          </a:p>
          <a:p>
            <a:pPr lvl="1"/>
            <a:r>
              <a:rPr lang="en-US" dirty="0"/>
              <a:t>Primary M1 (segmented 39-m aperture) </a:t>
            </a:r>
          </a:p>
          <a:p>
            <a:pPr lvl="1"/>
            <a:r>
              <a:rPr lang="en-US" dirty="0"/>
              <a:t>M2 and M3 (4-m)  </a:t>
            </a:r>
          </a:p>
          <a:p>
            <a:pPr lvl="1"/>
            <a:r>
              <a:rPr lang="en-US" dirty="0"/>
              <a:t>M4 correcting atmospheric turbulences</a:t>
            </a:r>
          </a:p>
          <a:p>
            <a:pPr lvl="1"/>
            <a:r>
              <a:rPr lang="en-US" dirty="0"/>
              <a:t>M5 image stabilization</a:t>
            </a:r>
          </a:p>
        </p:txBody>
      </p:sp>
      <p:sp>
        <p:nvSpPr>
          <p:cNvPr id="5" name="Titre 4"/>
          <p:cNvSpPr>
            <a:spLocks noGrp="1"/>
          </p:cNvSpPr>
          <p:nvPr>
            <p:ph type="title"/>
          </p:nvPr>
        </p:nvSpPr>
        <p:spPr/>
        <p:txBody>
          <a:bodyPr/>
          <a:lstStyle/>
          <a:p>
            <a:r>
              <a:rPr lang="fr-FR" dirty="0"/>
              <a:t>The challenges of the </a:t>
            </a:r>
            <a:r>
              <a:rPr lang="fr-FR" dirty="0" err="1"/>
              <a:t>Extremely</a:t>
            </a:r>
            <a:r>
              <a:rPr lang="fr-FR" dirty="0"/>
              <a:t> Large </a:t>
            </a:r>
            <a:r>
              <a:rPr lang="fr-FR" dirty="0" err="1"/>
              <a:t>Telescope</a:t>
            </a:r>
            <a:r>
              <a:rPr lang="fr-FR" dirty="0"/>
              <a:t> </a:t>
            </a:r>
            <a:r>
              <a:rPr lang="fr-FR" dirty="0" err="1"/>
              <a:t>mirrors</a:t>
            </a:r>
            <a:endParaRPr lang="fr-FR" dirty="0"/>
          </a:p>
        </p:txBody>
      </p:sp>
      <p:sp>
        <p:nvSpPr>
          <p:cNvPr id="4" name="Espace réservé du pied de page 3"/>
          <p:cNvSpPr>
            <a:spLocks noGrp="1"/>
          </p:cNvSpPr>
          <p:nvPr>
            <p:ph type="ftr" sz="quarter" idx="3"/>
          </p:nvPr>
        </p:nvSpPr>
        <p:spPr/>
        <p:txBody>
          <a:bodyPr/>
          <a:lstStyle/>
          <a:p>
            <a:r>
              <a:rPr lang="en-US"/>
              <a:t>Safran Reosc / The ESO 60th Anniversary</a:t>
            </a:r>
            <a:endParaRPr lang="fr-FR" dirty="0"/>
          </a:p>
        </p:txBody>
      </p:sp>
      <p:sp>
        <p:nvSpPr>
          <p:cNvPr id="12" name="Espace réservé du contenu 2"/>
          <p:cNvSpPr txBox="1">
            <a:spLocks/>
          </p:cNvSpPr>
          <p:nvPr/>
        </p:nvSpPr>
        <p:spPr>
          <a:xfrm>
            <a:off x="4683504" y="806776"/>
            <a:ext cx="4165853" cy="253824"/>
          </a:xfrm>
          <a:prstGeom prst="round2DiagRect">
            <a:avLst/>
          </a:prstGeom>
          <a:solidFill>
            <a:schemeClr val="accent1"/>
          </a:solidFill>
          <a:ln w="9525" cap="flat" cmpd="sng" algn="ctr">
            <a:noFill/>
            <a:prstDash val="solid"/>
          </a:ln>
          <a:effectLst/>
        </p:spPr>
        <p:style>
          <a:lnRef idx="1">
            <a:schemeClr val="accent1"/>
          </a:lnRef>
          <a:fillRef idx="3">
            <a:schemeClr val="accent1"/>
          </a:fillRef>
          <a:effectRef idx="2">
            <a:schemeClr val="accent1"/>
          </a:effectRef>
          <a:fontRef idx="minor">
            <a:schemeClr val="lt1"/>
          </a:fontRef>
        </p:style>
        <p:txBody>
          <a:bodyPr lIns="79010" tIns="39489" rIns="79010" bIns="39489" anchor="ctr"/>
          <a:lstStyle>
            <a:lvl1pPr marL="182698" indent="-182698" algn="l" defTabSz="915067" rtl="0" eaLnBrk="1" latinLnBrk="0" hangingPunct="1">
              <a:spcBef>
                <a:spcPts val="600"/>
              </a:spcBef>
              <a:buClr>
                <a:schemeClr val="accent1"/>
              </a:buClr>
              <a:buFont typeface="Wingdings" pitchFamily="2" charset="2"/>
              <a:buChar char="§"/>
              <a:defRPr sz="1400" i="0" kern="1200" baseline="0">
                <a:solidFill>
                  <a:schemeClr val="lt1"/>
                </a:solidFill>
                <a:latin typeface="+mn-lt"/>
                <a:ea typeface="+mn-ea"/>
                <a:cs typeface="+mn-cs"/>
              </a:defRPr>
            </a:lvl1pPr>
            <a:lvl2pPr marL="347914" indent="-163628" algn="l" defTabSz="915067" rtl="0" eaLnBrk="1" latinLnBrk="0" hangingPunct="1">
              <a:spcBef>
                <a:spcPts val="300"/>
              </a:spcBef>
              <a:buClr>
                <a:schemeClr val="bg2"/>
              </a:buClr>
              <a:buFont typeface="Wingdings" pitchFamily="2" charset="2"/>
              <a:buChar char="§"/>
              <a:defRPr sz="1199" i="0" kern="1200" baseline="0">
                <a:solidFill>
                  <a:schemeClr val="lt1"/>
                </a:solidFill>
                <a:latin typeface="+mn-lt"/>
                <a:ea typeface="+mn-ea"/>
                <a:cs typeface="+mn-cs"/>
              </a:defRPr>
            </a:lvl2pPr>
            <a:lvl3pPr marL="509954" indent="-166802" algn="l" defTabSz="915067" rtl="0" eaLnBrk="1" latinLnBrk="0" hangingPunct="1">
              <a:spcBef>
                <a:spcPts val="300"/>
              </a:spcBef>
              <a:buClr>
                <a:schemeClr val="bg2"/>
              </a:buClr>
              <a:buFont typeface="Wingdings" pitchFamily="2" charset="2"/>
              <a:buChar char="§"/>
              <a:defRPr sz="1100" i="0" kern="1200" baseline="0">
                <a:solidFill>
                  <a:schemeClr val="lt1"/>
                </a:solidFill>
                <a:latin typeface="+mn-lt"/>
                <a:ea typeface="+mn-ea"/>
                <a:cs typeface="+mn-cs"/>
              </a:defRPr>
            </a:lvl3pPr>
            <a:lvl4pPr marL="1601359" indent="-228764" algn="l" defTabSz="915067" rtl="0" eaLnBrk="1" latinLnBrk="0" hangingPunct="1">
              <a:spcBef>
                <a:spcPct val="20000"/>
              </a:spcBef>
              <a:buFont typeface="Wingdings" pitchFamily="2" charset="2"/>
              <a:buChar char="§"/>
              <a:defRPr sz="1199" i="0" kern="1200">
                <a:solidFill>
                  <a:schemeClr val="lt1"/>
                </a:solidFill>
                <a:latin typeface="+mn-lt"/>
                <a:ea typeface="+mn-ea"/>
                <a:cs typeface="+mn-cs"/>
              </a:defRPr>
            </a:lvl4pPr>
            <a:lvl5pPr marL="2058887" indent="-228764" algn="l" defTabSz="915067" rtl="0" eaLnBrk="1" latinLnBrk="0" hangingPunct="1">
              <a:spcBef>
                <a:spcPct val="20000"/>
              </a:spcBef>
              <a:buFont typeface="Wingdings" pitchFamily="2" charset="2"/>
              <a:buChar char="§"/>
              <a:defRPr sz="1199" i="0" kern="1200">
                <a:solidFill>
                  <a:schemeClr val="lt1"/>
                </a:solidFill>
                <a:latin typeface="+mn-lt"/>
                <a:ea typeface="+mn-ea"/>
                <a:cs typeface="+mn-cs"/>
              </a:defRPr>
            </a:lvl5pPr>
            <a:lvl6pPr marL="2516420" indent="-228764" algn="l" defTabSz="915067"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3945" indent="-228764" algn="l" defTabSz="915067"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31483" indent="-228764" algn="l" defTabSz="915067"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9011" indent="-228764" algn="l" defTabSz="915067"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lgn="ctr">
              <a:spcBef>
                <a:spcPts val="0"/>
              </a:spcBef>
            </a:pPr>
            <a:r>
              <a:rPr lang="en-US" sz="1000" b="1" dirty="0">
                <a:solidFill>
                  <a:schemeClr val="bg1"/>
                </a:solidFill>
                <a:cs typeface="Calibri" panose="020F0502020204030204" pitchFamily="34" charset="0"/>
              </a:rPr>
              <a:t>M1 : Serial production</a:t>
            </a:r>
          </a:p>
        </p:txBody>
      </p:sp>
      <p:pic>
        <p:nvPicPr>
          <p:cNvPr id="30" name="Image 29"/>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05232" y="1109886"/>
            <a:ext cx="1669370" cy="1010247"/>
          </a:xfrm>
          <a:prstGeom prst="rect">
            <a:avLst/>
          </a:prstGeom>
        </p:spPr>
      </p:pic>
      <p:sp>
        <p:nvSpPr>
          <p:cNvPr id="31" name="Espace réservé du contenu 2"/>
          <p:cNvSpPr txBox="1">
            <a:spLocks/>
          </p:cNvSpPr>
          <p:nvPr/>
        </p:nvSpPr>
        <p:spPr>
          <a:xfrm>
            <a:off x="4686944" y="2169420"/>
            <a:ext cx="4165853" cy="253824"/>
          </a:xfrm>
          <a:prstGeom prst="round2DiagRect">
            <a:avLst/>
          </a:prstGeom>
          <a:solidFill>
            <a:schemeClr val="accent1"/>
          </a:solidFill>
          <a:ln w="9525" cap="flat" cmpd="sng" algn="ctr">
            <a:noFill/>
            <a:prstDash val="solid"/>
          </a:ln>
          <a:effectLst/>
        </p:spPr>
        <p:style>
          <a:lnRef idx="1">
            <a:schemeClr val="accent1"/>
          </a:lnRef>
          <a:fillRef idx="3">
            <a:schemeClr val="accent1"/>
          </a:fillRef>
          <a:effectRef idx="2">
            <a:schemeClr val="accent1"/>
          </a:effectRef>
          <a:fontRef idx="minor">
            <a:schemeClr val="lt1"/>
          </a:fontRef>
        </p:style>
        <p:txBody>
          <a:bodyPr lIns="79010" tIns="39489" rIns="79010" bIns="39489" anchor="ctr"/>
          <a:lstStyle>
            <a:lvl1pPr marL="182698" indent="-182698" algn="l" defTabSz="915067" rtl="0" eaLnBrk="1" latinLnBrk="0" hangingPunct="1">
              <a:spcBef>
                <a:spcPts val="600"/>
              </a:spcBef>
              <a:buClr>
                <a:schemeClr val="accent1"/>
              </a:buClr>
              <a:buFont typeface="Wingdings" pitchFamily="2" charset="2"/>
              <a:buChar char="§"/>
              <a:defRPr sz="1400" i="0" kern="1200" baseline="0">
                <a:solidFill>
                  <a:schemeClr val="lt1"/>
                </a:solidFill>
                <a:latin typeface="+mn-lt"/>
                <a:ea typeface="+mn-ea"/>
                <a:cs typeface="+mn-cs"/>
              </a:defRPr>
            </a:lvl1pPr>
            <a:lvl2pPr marL="347914" indent="-163628" algn="l" defTabSz="915067" rtl="0" eaLnBrk="1" latinLnBrk="0" hangingPunct="1">
              <a:spcBef>
                <a:spcPts val="300"/>
              </a:spcBef>
              <a:buClr>
                <a:schemeClr val="bg2"/>
              </a:buClr>
              <a:buFont typeface="Wingdings" pitchFamily="2" charset="2"/>
              <a:buChar char="§"/>
              <a:defRPr sz="1199" i="0" kern="1200" baseline="0">
                <a:solidFill>
                  <a:schemeClr val="lt1"/>
                </a:solidFill>
                <a:latin typeface="+mn-lt"/>
                <a:ea typeface="+mn-ea"/>
                <a:cs typeface="+mn-cs"/>
              </a:defRPr>
            </a:lvl2pPr>
            <a:lvl3pPr marL="509954" indent="-166802" algn="l" defTabSz="915067" rtl="0" eaLnBrk="1" latinLnBrk="0" hangingPunct="1">
              <a:spcBef>
                <a:spcPts val="300"/>
              </a:spcBef>
              <a:buClr>
                <a:schemeClr val="bg2"/>
              </a:buClr>
              <a:buFont typeface="Wingdings" pitchFamily="2" charset="2"/>
              <a:buChar char="§"/>
              <a:defRPr sz="1100" i="0" kern="1200" baseline="0">
                <a:solidFill>
                  <a:schemeClr val="lt1"/>
                </a:solidFill>
                <a:latin typeface="+mn-lt"/>
                <a:ea typeface="+mn-ea"/>
                <a:cs typeface="+mn-cs"/>
              </a:defRPr>
            </a:lvl3pPr>
            <a:lvl4pPr marL="1601359" indent="-228764" algn="l" defTabSz="915067" rtl="0" eaLnBrk="1" latinLnBrk="0" hangingPunct="1">
              <a:spcBef>
                <a:spcPct val="20000"/>
              </a:spcBef>
              <a:buFont typeface="Wingdings" pitchFamily="2" charset="2"/>
              <a:buChar char="§"/>
              <a:defRPr sz="1199" i="0" kern="1200">
                <a:solidFill>
                  <a:schemeClr val="lt1"/>
                </a:solidFill>
                <a:latin typeface="+mn-lt"/>
                <a:ea typeface="+mn-ea"/>
                <a:cs typeface="+mn-cs"/>
              </a:defRPr>
            </a:lvl4pPr>
            <a:lvl5pPr marL="2058887" indent="-228764" algn="l" defTabSz="915067" rtl="0" eaLnBrk="1" latinLnBrk="0" hangingPunct="1">
              <a:spcBef>
                <a:spcPct val="20000"/>
              </a:spcBef>
              <a:buFont typeface="Wingdings" pitchFamily="2" charset="2"/>
              <a:buChar char="§"/>
              <a:defRPr sz="1199" i="0" kern="1200">
                <a:solidFill>
                  <a:schemeClr val="lt1"/>
                </a:solidFill>
                <a:latin typeface="+mn-lt"/>
                <a:ea typeface="+mn-ea"/>
                <a:cs typeface="+mn-cs"/>
              </a:defRPr>
            </a:lvl5pPr>
            <a:lvl6pPr marL="2516420" indent="-228764" algn="l" defTabSz="915067"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3945" indent="-228764" algn="l" defTabSz="915067"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31483" indent="-228764" algn="l" defTabSz="915067"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9011" indent="-228764" algn="l" defTabSz="915067"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lgn="ctr">
              <a:spcBef>
                <a:spcPts val="0"/>
              </a:spcBef>
            </a:pPr>
            <a:r>
              <a:rPr lang="en-US" sz="1000" b="1" dirty="0">
                <a:solidFill>
                  <a:schemeClr val="bg1"/>
                </a:solidFill>
                <a:cs typeface="Calibri" panose="020F0502020204030204" pitchFamily="34" charset="0"/>
              </a:rPr>
              <a:t>M2&amp;M3 : Glass ceramic monolithic mirrors </a:t>
            </a:r>
          </a:p>
        </p:txBody>
      </p:sp>
      <p:sp>
        <p:nvSpPr>
          <p:cNvPr id="32" name="Espace réservé du contenu 2"/>
          <p:cNvSpPr txBox="1">
            <a:spLocks/>
          </p:cNvSpPr>
          <p:nvPr/>
        </p:nvSpPr>
        <p:spPr>
          <a:xfrm>
            <a:off x="4667941" y="3570228"/>
            <a:ext cx="1959001" cy="253824"/>
          </a:xfrm>
          <a:prstGeom prst="round2DiagRect">
            <a:avLst/>
          </a:prstGeom>
          <a:solidFill>
            <a:schemeClr val="accent1"/>
          </a:solidFill>
          <a:ln w="9525" cap="flat" cmpd="sng" algn="ctr">
            <a:noFill/>
            <a:prstDash val="solid"/>
          </a:ln>
          <a:effectLst/>
        </p:spPr>
        <p:style>
          <a:lnRef idx="1">
            <a:schemeClr val="accent1"/>
          </a:lnRef>
          <a:fillRef idx="3">
            <a:schemeClr val="accent1"/>
          </a:fillRef>
          <a:effectRef idx="2">
            <a:schemeClr val="accent1"/>
          </a:effectRef>
          <a:fontRef idx="minor">
            <a:schemeClr val="lt1"/>
          </a:fontRef>
        </p:style>
        <p:txBody>
          <a:bodyPr lIns="79010" tIns="39489" rIns="79010" bIns="39489" anchor="ctr"/>
          <a:lstStyle>
            <a:lvl1pPr marL="182698" indent="-182698" algn="l" defTabSz="915067" rtl="0" eaLnBrk="1" latinLnBrk="0" hangingPunct="1">
              <a:spcBef>
                <a:spcPts val="600"/>
              </a:spcBef>
              <a:buClr>
                <a:schemeClr val="accent1"/>
              </a:buClr>
              <a:buFont typeface="Wingdings" pitchFamily="2" charset="2"/>
              <a:buChar char="§"/>
              <a:defRPr sz="1400" i="0" kern="1200" baseline="0">
                <a:solidFill>
                  <a:schemeClr val="lt1"/>
                </a:solidFill>
                <a:latin typeface="+mn-lt"/>
                <a:ea typeface="+mn-ea"/>
                <a:cs typeface="+mn-cs"/>
              </a:defRPr>
            </a:lvl1pPr>
            <a:lvl2pPr marL="347914" indent="-163628" algn="l" defTabSz="915067" rtl="0" eaLnBrk="1" latinLnBrk="0" hangingPunct="1">
              <a:spcBef>
                <a:spcPts val="300"/>
              </a:spcBef>
              <a:buClr>
                <a:schemeClr val="bg2"/>
              </a:buClr>
              <a:buFont typeface="Wingdings" pitchFamily="2" charset="2"/>
              <a:buChar char="§"/>
              <a:defRPr sz="1199" i="0" kern="1200" baseline="0">
                <a:solidFill>
                  <a:schemeClr val="lt1"/>
                </a:solidFill>
                <a:latin typeface="+mn-lt"/>
                <a:ea typeface="+mn-ea"/>
                <a:cs typeface="+mn-cs"/>
              </a:defRPr>
            </a:lvl2pPr>
            <a:lvl3pPr marL="509954" indent="-166802" algn="l" defTabSz="915067" rtl="0" eaLnBrk="1" latinLnBrk="0" hangingPunct="1">
              <a:spcBef>
                <a:spcPts val="300"/>
              </a:spcBef>
              <a:buClr>
                <a:schemeClr val="bg2"/>
              </a:buClr>
              <a:buFont typeface="Wingdings" pitchFamily="2" charset="2"/>
              <a:buChar char="§"/>
              <a:defRPr sz="1100" i="0" kern="1200" baseline="0">
                <a:solidFill>
                  <a:schemeClr val="lt1"/>
                </a:solidFill>
                <a:latin typeface="+mn-lt"/>
                <a:ea typeface="+mn-ea"/>
                <a:cs typeface="+mn-cs"/>
              </a:defRPr>
            </a:lvl3pPr>
            <a:lvl4pPr marL="1601359" indent="-228764" algn="l" defTabSz="915067" rtl="0" eaLnBrk="1" latinLnBrk="0" hangingPunct="1">
              <a:spcBef>
                <a:spcPct val="20000"/>
              </a:spcBef>
              <a:buFont typeface="Wingdings" pitchFamily="2" charset="2"/>
              <a:buChar char="§"/>
              <a:defRPr sz="1199" i="0" kern="1200">
                <a:solidFill>
                  <a:schemeClr val="lt1"/>
                </a:solidFill>
                <a:latin typeface="+mn-lt"/>
                <a:ea typeface="+mn-ea"/>
                <a:cs typeface="+mn-cs"/>
              </a:defRPr>
            </a:lvl4pPr>
            <a:lvl5pPr marL="2058887" indent="-228764" algn="l" defTabSz="915067" rtl="0" eaLnBrk="1" latinLnBrk="0" hangingPunct="1">
              <a:spcBef>
                <a:spcPct val="20000"/>
              </a:spcBef>
              <a:buFont typeface="Wingdings" pitchFamily="2" charset="2"/>
              <a:buChar char="§"/>
              <a:defRPr sz="1199" i="0" kern="1200">
                <a:solidFill>
                  <a:schemeClr val="lt1"/>
                </a:solidFill>
                <a:latin typeface="+mn-lt"/>
                <a:ea typeface="+mn-ea"/>
                <a:cs typeface="+mn-cs"/>
              </a:defRPr>
            </a:lvl5pPr>
            <a:lvl6pPr marL="2516420" indent="-228764" algn="l" defTabSz="915067"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3945" indent="-228764" algn="l" defTabSz="915067"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31483" indent="-228764" algn="l" defTabSz="915067"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9011" indent="-228764" algn="l" defTabSz="915067"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spcBef>
                <a:spcPts val="0"/>
              </a:spcBef>
              <a:buNone/>
            </a:pPr>
            <a:r>
              <a:rPr lang="en-US" sz="1000" b="1" dirty="0">
                <a:solidFill>
                  <a:schemeClr val="bg1"/>
                </a:solidFill>
                <a:cs typeface="Calibri" panose="020F0502020204030204" pitchFamily="34" charset="0"/>
              </a:rPr>
              <a:t>M4 : Glass ceramic thin shell </a:t>
            </a:r>
          </a:p>
        </p:txBody>
      </p:sp>
      <p:sp>
        <p:nvSpPr>
          <p:cNvPr id="33" name="Espace réservé du contenu 2"/>
          <p:cNvSpPr txBox="1">
            <a:spLocks/>
          </p:cNvSpPr>
          <p:nvPr/>
        </p:nvSpPr>
        <p:spPr>
          <a:xfrm>
            <a:off x="6862916" y="3570228"/>
            <a:ext cx="1986441" cy="253824"/>
          </a:xfrm>
          <a:prstGeom prst="round2DiagRect">
            <a:avLst/>
          </a:prstGeom>
          <a:solidFill>
            <a:schemeClr val="accent1"/>
          </a:solidFill>
          <a:ln w="9525" cap="flat" cmpd="sng" algn="ctr">
            <a:noFill/>
            <a:prstDash val="solid"/>
          </a:ln>
          <a:effectLst/>
        </p:spPr>
        <p:style>
          <a:lnRef idx="1">
            <a:schemeClr val="accent1"/>
          </a:lnRef>
          <a:fillRef idx="3">
            <a:schemeClr val="accent1"/>
          </a:fillRef>
          <a:effectRef idx="2">
            <a:schemeClr val="accent1"/>
          </a:effectRef>
          <a:fontRef idx="minor">
            <a:schemeClr val="lt1"/>
          </a:fontRef>
        </p:style>
        <p:txBody>
          <a:bodyPr lIns="79010" tIns="39489" rIns="79010" bIns="39489" anchor="ctr"/>
          <a:lstStyle>
            <a:lvl1pPr marL="182698" indent="-182698" algn="l" defTabSz="915067" rtl="0" eaLnBrk="1" latinLnBrk="0" hangingPunct="1">
              <a:spcBef>
                <a:spcPts val="600"/>
              </a:spcBef>
              <a:buClr>
                <a:schemeClr val="accent1"/>
              </a:buClr>
              <a:buFont typeface="Wingdings" pitchFamily="2" charset="2"/>
              <a:buChar char="§"/>
              <a:defRPr sz="1400" i="0" kern="1200" baseline="0">
                <a:solidFill>
                  <a:schemeClr val="lt1"/>
                </a:solidFill>
                <a:latin typeface="+mn-lt"/>
                <a:ea typeface="+mn-ea"/>
                <a:cs typeface="+mn-cs"/>
              </a:defRPr>
            </a:lvl1pPr>
            <a:lvl2pPr marL="347914" indent="-163628" algn="l" defTabSz="915067" rtl="0" eaLnBrk="1" latinLnBrk="0" hangingPunct="1">
              <a:spcBef>
                <a:spcPts val="300"/>
              </a:spcBef>
              <a:buClr>
                <a:schemeClr val="bg2"/>
              </a:buClr>
              <a:buFont typeface="Wingdings" pitchFamily="2" charset="2"/>
              <a:buChar char="§"/>
              <a:defRPr sz="1199" i="0" kern="1200" baseline="0">
                <a:solidFill>
                  <a:schemeClr val="lt1"/>
                </a:solidFill>
                <a:latin typeface="+mn-lt"/>
                <a:ea typeface="+mn-ea"/>
                <a:cs typeface="+mn-cs"/>
              </a:defRPr>
            </a:lvl2pPr>
            <a:lvl3pPr marL="509954" indent="-166802" algn="l" defTabSz="915067" rtl="0" eaLnBrk="1" latinLnBrk="0" hangingPunct="1">
              <a:spcBef>
                <a:spcPts val="300"/>
              </a:spcBef>
              <a:buClr>
                <a:schemeClr val="bg2"/>
              </a:buClr>
              <a:buFont typeface="Wingdings" pitchFamily="2" charset="2"/>
              <a:buChar char="§"/>
              <a:defRPr sz="1100" i="0" kern="1200" baseline="0">
                <a:solidFill>
                  <a:schemeClr val="lt1"/>
                </a:solidFill>
                <a:latin typeface="+mn-lt"/>
                <a:ea typeface="+mn-ea"/>
                <a:cs typeface="+mn-cs"/>
              </a:defRPr>
            </a:lvl3pPr>
            <a:lvl4pPr marL="1601359" indent="-228764" algn="l" defTabSz="915067" rtl="0" eaLnBrk="1" latinLnBrk="0" hangingPunct="1">
              <a:spcBef>
                <a:spcPct val="20000"/>
              </a:spcBef>
              <a:buFont typeface="Wingdings" pitchFamily="2" charset="2"/>
              <a:buChar char="§"/>
              <a:defRPr sz="1199" i="0" kern="1200">
                <a:solidFill>
                  <a:schemeClr val="lt1"/>
                </a:solidFill>
                <a:latin typeface="+mn-lt"/>
                <a:ea typeface="+mn-ea"/>
                <a:cs typeface="+mn-cs"/>
              </a:defRPr>
            </a:lvl4pPr>
            <a:lvl5pPr marL="2058887" indent="-228764" algn="l" defTabSz="915067" rtl="0" eaLnBrk="1" latinLnBrk="0" hangingPunct="1">
              <a:spcBef>
                <a:spcPct val="20000"/>
              </a:spcBef>
              <a:buFont typeface="Wingdings" pitchFamily="2" charset="2"/>
              <a:buChar char="§"/>
              <a:defRPr sz="1199" i="0" kern="1200">
                <a:solidFill>
                  <a:schemeClr val="lt1"/>
                </a:solidFill>
                <a:latin typeface="+mn-lt"/>
                <a:ea typeface="+mn-ea"/>
                <a:cs typeface="+mn-cs"/>
              </a:defRPr>
            </a:lvl5pPr>
            <a:lvl6pPr marL="2516420" indent="-228764" algn="l" defTabSz="915067"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3945" indent="-228764" algn="l" defTabSz="915067"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31483" indent="-228764" algn="l" defTabSz="915067"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9011" indent="-228764" algn="l" defTabSz="915067"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lgn="ctr">
              <a:spcBef>
                <a:spcPts val="0"/>
              </a:spcBef>
            </a:pPr>
            <a:r>
              <a:rPr lang="en-US" sz="1000" b="1" dirty="0">
                <a:solidFill>
                  <a:schemeClr val="bg1"/>
                </a:solidFill>
                <a:cs typeface="Calibri" panose="020F0502020204030204" pitchFamily="34" charset="0"/>
              </a:rPr>
              <a:t>M5 : A giant SIC mirror</a:t>
            </a:r>
          </a:p>
        </p:txBody>
      </p:sp>
      <p:pic>
        <p:nvPicPr>
          <p:cNvPr id="36" name="Picture 2" descr="C:\Users\FK561337\AppData\Local\Microsoft\Windows\Temporary Internet Files\Content.Outlook\XT6KYWKA\20180213_142504.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67940" y="3904245"/>
            <a:ext cx="1706661" cy="1006863"/>
          </a:xfrm>
          <a:prstGeom prst="rect">
            <a:avLst/>
          </a:prstGeom>
          <a:noFill/>
          <a:extLst>
            <a:ext uri="{909E8E84-426E-40DD-AFC4-6F175D3DCCD1}">
              <a14:hiddenFill xmlns:a14="http://schemas.microsoft.com/office/drawing/2010/main">
                <a:solidFill>
                  <a:srgbClr val="FFFFFF"/>
                </a:solidFill>
              </a14:hiddenFill>
            </a:ext>
          </a:extLst>
        </p:spPr>
      </p:pic>
      <p:pic>
        <p:nvPicPr>
          <p:cNvPr id="37" name="Image 3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05436" y="3896487"/>
            <a:ext cx="1843922" cy="992263"/>
          </a:xfrm>
          <a:prstGeom prst="rect">
            <a:avLst/>
          </a:prstGeom>
        </p:spPr>
      </p:pic>
      <p:pic>
        <p:nvPicPr>
          <p:cNvPr id="40" name="Picture 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705232" y="2503437"/>
            <a:ext cx="1351841" cy="986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Image 4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87392" y="2499190"/>
            <a:ext cx="1396749" cy="998603"/>
          </a:xfrm>
          <a:prstGeom prst="rect">
            <a:avLst/>
          </a:prstGeom>
        </p:spPr>
      </p:pic>
      <p:pic>
        <p:nvPicPr>
          <p:cNvPr id="2" name="Imag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05435" y="1101821"/>
            <a:ext cx="1773936" cy="1011936"/>
          </a:xfrm>
          <a:prstGeom prst="rect">
            <a:avLst/>
          </a:prstGeom>
        </p:spPr>
      </p:pic>
      <p:pic>
        <p:nvPicPr>
          <p:cNvPr id="3" name="Imag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9457" y="1360264"/>
            <a:ext cx="3659688" cy="1062980"/>
          </a:xfrm>
          <a:prstGeom prst="rect">
            <a:avLst/>
          </a:prstGeom>
        </p:spPr>
      </p:pic>
      <p:pic>
        <p:nvPicPr>
          <p:cNvPr id="10" name="Image 9">
            <a:extLst>
              <a:ext uri="{FF2B5EF4-FFF2-40B4-BE49-F238E27FC236}">
                <a16:creationId xmlns:a16="http://schemas.microsoft.com/office/drawing/2014/main" id="{83ACFB23-C097-AA6F-E7E1-B0C5319C96EB}"/>
              </a:ext>
            </a:extLst>
          </p:cNvPr>
          <p:cNvPicPr>
            <a:picLocks noChangeAspect="1"/>
          </p:cNvPicPr>
          <p:nvPr/>
        </p:nvPicPr>
        <p:blipFill>
          <a:blip r:embed="rId9"/>
          <a:stretch>
            <a:fillRect/>
          </a:stretch>
        </p:blipFill>
        <p:spPr>
          <a:xfrm>
            <a:off x="7498962" y="2493816"/>
            <a:ext cx="1347216" cy="1005840"/>
          </a:xfrm>
          <a:prstGeom prst="rect">
            <a:avLst/>
          </a:prstGeom>
        </p:spPr>
      </p:pic>
    </p:spTree>
    <p:extLst>
      <p:ext uri="{BB962C8B-B14F-4D97-AF65-F5344CB8AC3E}">
        <p14:creationId xmlns:p14="http://schemas.microsoft.com/office/powerpoint/2010/main" val="216756738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en-US" dirty="0"/>
              <a:t>Completely new dedicated plant in Poitiers. </a:t>
            </a:r>
          </a:p>
          <a:p>
            <a:pPr lvl="1"/>
            <a:r>
              <a:rPr lang="en-US" dirty="0"/>
              <a:t>5000m2 of workshops, </a:t>
            </a:r>
          </a:p>
          <a:p>
            <a:r>
              <a:rPr lang="en-US" dirty="0"/>
              <a:t>Development and industrialization of new processes : </a:t>
            </a:r>
          </a:p>
          <a:p>
            <a:pPr lvl="1"/>
            <a:r>
              <a:rPr lang="fr-FR" dirty="0"/>
              <a:t>798 Segment </a:t>
            </a:r>
            <a:r>
              <a:rPr lang="fr-FR" dirty="0" err="1"/>
              <a:t>Assemblies</a:t>
            </a:r>
            <a:r>
              <a:rPr lang="fr-FR" dirty="0"/>
              <a:t> +133 </a:t>
            </a:r>
            <a:r>
              <a:rPr lang="fr-FR" dirty="0" err="1"/>
              <a:t>Spare</a:t>
            </a:r>
            <a:endParaRPr lang="fr-FR" dirty="0"/>
          </a:p>
          <a:p>
            <a:pPr lvl="1"/>
            <a:r>
              <a:rPr lang="en-US" dirty="0"/>
              <a:t>1 segment per day / 133 different types of segments</a:t>
            </a:r>
          </a:p>
          <a:p>
            <a:pPr lvl="1"/>
            <a:r>
              <a:rPr lang="en-US" dirty="0"/>
              <a:t>76 production steps, </a:t>
            </a:r>
          </a:p>
          <a:p>
            <a:pPr lvl="1"/>
            <a:r>
              <a:rPr lang="en-US" dirty="0"/>
              <a:t>50,000 glued pads, </a:t>
            </a:r>
          </a:p>
          <a:p>
            <a:pPr lvl="1"/>
            <a:r>
              <a:rPr lang="en-US" dirty="0"/>
              <a:t>18,000 L of polishing slurry…</a:t>
            </a:r>
          </a:p>
          <a:p>
            <a:pPr lvl="1"/>
            <a:r>
              <a:rPr lang="en-US" dirty="0"/>
              <a:t>10 optical measurements per segment with high resolution and full aperture interferometric test</a:t>
            </a:r>
            <a:endParaRPr lang="fr-FR" dirty="0"/>
          </a:p>
        </p:txBody>
      </p:sp>
      <p:sp>
        <p:nvSpPr>
          <p:cNvPr id="3" name="Titre 2"/>
          <p:cNvSpPr>
            <a:spLocks noGrp="1"/>
          </p:cNvSpPr>
          <p:nvPr>
            <p:ph type="title"/>
          </p:nvPr>
        </p:nvSpPr>
        <p:spPr/>
        <p:txBody>
          <a:bodyPr/>
          <a:lstStyle/>
          <a:p>
            <a:r>
              <a:rPr lang="fr-FR" dirty="0"/>
              <a:t>The </a:t>
            </a:r>
            <a:r>
              <a:rPr lang="fr-FR" dirty="0" err="1"/>
              <a:t>primary</a:t>
            </a:r>
            <a:r>
              <a:rPr lang="fr-FR" dirty="0"/>
              <a:t> </a:t>
            </a:r>
            <a:r>
              <a:rPr lang="fr-FR" dirty="0" err="1"/>
              <a:t>mirror</a:t>
            </a:r>
            <a:endParaRPr lang="fr-FR" dirty="0"/>
          </a:p>
        </p:txBody>
      </p:sp>
      <p:sp>
        <p:nvSpPr>
          <p:cNvPr id="5" name="Espace réservé du pied de page 4"/>
          <p:cNvSpPr>
            <a:spLocks noGrp="1"/>
          </p:cNvSpPr>
          <p:nvPr>
            <p:ph type="ftr" sz="quarter" idx="3"/>
          </p:nvPr>
        </p:nvSpPr>
        <p:spPr/>
        <p:txBody>
          <a:bodyPr/>
          <a:lstStyle/>
          <a:p>
            <a:r>
              <a:rPr lang="en-US"/>
              <a:t>Safran Reosc / The ESO 60th Anniversary</a:t>
            </a:r>
            <a:endParaRPr lang="fr-FR" dirty="0"/>
          </a:p>
        </p:txBody>
      </p:sp>
      <p:sp>
        <p:nvSpPr>
          <p:cNvPr id="6" name="Flèche droite 5"/>
          <p:cNvSpPr/>
          <p:nvPr/>
        </p:nvSpPr>
        <p:spPr>
          <a:xfrm>
            <a:off x="4904626" y="3041524"/>
            <a:ext cx="1132107" cy="164693"/>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a:p>
        </p:txBody>
      </p:sp>
      <p:sp>
        <p:nvSpPr>
          <p:cNvPr id="7" name="Flèche droite 6"/>
          <p:cNvSpPr/>
          <p:nvPr/>
        </p:nvSpPr>
        <p:spPr>
          <a:xfrm rot="5400000">
            <a:off x="6456775" y="1190471"/>
            <a:ext cx="173462" cy="16956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a:p>
        </p:txBody>
      </p:sp>
      <p:sp>
        <p:nvSpPr>
          <p:cNvPr id="8" name="Flèche droite 7"/>
          <p:cNvSpPr/>
          <p:nvPr/>
        </p:nvSpPr>
        <p:spPr>
          <a:xfrm rot="5400000">
            <a:off x="6455800" y="2270772"/>
            <a:ext cx="170854" cy="16956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a:p>
        </p:txBody>
      </p:sp>
      <p:sp>
        <p:nvSpPr>
          <p:cNvPr id="9" name="Rectangle 8"/>
          <p:cNvSpPr/>
          <p:nvPr/>
        </p:nvSpPr>
        <p:spPr>
          <a:xfrm>
            <a:off x="6036733" y="1358081"/>
            <a:ext cx="1018484" cy="3809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err="1">
                <a:solidFill>
                  <a:schemeClr val="bg1"/>
                </a:solidFill>
              </a:rPr>
              <a:t>Polishing</a:t>
            </a:r>
            <a:endParaRPr lang="fr-FR" sz="1000" dirty="0">
              <a:solidFill>
                <a:schemeClr val="bg1"/>
              </a:solidFill>
            </a:endParaRPr>
          </a:p>
        </p:txBody>
      </p:sp>
      <p:sp>
        <p:nvSpPr>
          <p:cNvPr id="10" name="Flèche droite 9"/>
          <p:cNvSpPr/>
          <p:nvPr/>
        </p:nvSpPr>
        <p:spPr>
          <a:xfrm rot="5400000">
            <a:off x="6453263" y="2780747"/>
            <a:ext cx="170854" cy="16956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a:p>
        </p:txBody>
      </p:sp>
      <p:sp>
        <p:nvSpPr>
          <p:cNvPr id="11" name="Flèche droite 10"/>
          <p:cNvSpPr/>
          <p:nvPr/>
        </p:nvSpPr>
        <p:spPr>
          <a:xfrm rot="5400000">
            <a:off x="6453263" y="3290720"/>
            <a:ext cx="170854" cy="16956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a:p>
        </p:txBody>
      </p:sp>
      <p:sp>
        <p:nvSpPr>
          <p:cNvPr id="12" name="Rectangle 11"/>
          <p:cNvSpPr/>
          <p:nvPr/>
        </p:nvSpPr>
        <p:spPr>
          <a:xfrm>
            <a:off x="6034454" y="2440981"/>
            <a:ext cx="1018484" cy="3809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a:solidFill>
                  <a:schemeClr val="bg1"/>
                </a:solidFill>
              </a:rPr>
              <a:t>Cutting</a:t>
            </a:r>
            <a:endParaRPr lang="fr-FR" sz="1000" dirty="0">
              <a:solidFill>
                <a:schemeClr val="bg1"/>
              </a:solidFill>
            </a:endParaRPr>
          </a:p>
        </p:txBody>
      </p:sp>
      <p:sp>
        <p:nvSpPr>
          <p:cNvPr id="13" name="Rectangle 12"/>
          <p:cNvSpPr/>
          <p:nvPr/>
        </p:nvSpPr>
        <p:spPr>
          <a:xfrm>
            <a:off x="6034356" y="2950106"/>
            <a:ext cx="1018484" cy="3809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err="1">
                <a:solidFill>
                  <a:schemeClr val="bg1"/>
                </a:solidFill>
              </a:rPr>
              <a:t>Integration</a:t>
            </a:r>
            <a:endParaRPr lang="fr-FR" sz="1000" dirty="0">
              <a:solidFill>
                <a:schemeClr val="bg1"/>
              </a:solidFill>
            </a:endParaRPr>
          </a:p>
        </p:txBody>
      </p:sp>
      <p:sp>
        <p:nvSpPr>
          <p:cNvPr id="14" name="Flèche droite 13"/>
          <p:cNvSpPr/>
          <p:nvPr/>
        </p:nvSpPr>
        <p:spPr>
          <a:xfrm>
            <a:off x="5441412" y="938136"/>
            <a:ext cx="587606" cy="17599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a:p>
        </p:txBody>
      </p:sp>
      <p:sp>
        <p:nvSpPr>
          <p:cNvPr id="15" name="Rectangle 14"/>
          <p:cNvSpPr/>
          <p:nvPr/>
        </p:nvSpPr>
        <p:spPr>
          <a:xfrm>
            <a:off x="5748077" y="477010"/>
            <a:ext cx="1539150" cy="4042686"/>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a:p>
        </p:txBody>
      </p:sp>
      <p:sp>
        <p:nvSpPr>
          <p:cNvPr id="16" name="Rectangle 15"/>
          <p:cNvSpPr/>
          <p:nvPr/>
        </p:nvSpPr>
        <p:spPr>
          <a:xfrm>
            <a:off x="6036823" y="848594"/>
            <a:ext cx="1018484" cy="3809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bg1"/>
                </a:solidFill>
              </a:rPr>
              <a:t>Pad </a:t>
            </a:r>
            <a:r>
              <a:rPr lang="fr-FR" sz="1000" dirty="0" err="1">
                <a:solidFill>
                  <a:schemeClr val="bg1"/>
                </a:solidFill>
              </a:rPr>
              <a:t>gluing</a:t>
            </a:r>
            <a:endParaRPr lang="fr-FR" sz="1000" dirty="0">
              <a:solidFill>
                <a:schemeClr val="bg1"/>
              </a:solidFill>
            </a:endParaRPr>
          </a:p>
        </p:txBody>
      </p:sp>
      <p:sp>
        <p:nvSpPr>
          <p:cNvPr id="17" name="Rectangle 16"/>
          <p:cNvSpPr/>
          <p:nvPr/>
        </p:nvSpPr>
        <p:spPr>
          <a:xfrm>
            <a:off x="6029018" y="3967804"/>
            <a:ext cx="1018484" cy="3809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err="1">
                <a:solidFill>
                  <a:schemeClr val="bg1"/>
                </a:solidFill>
              </a:rPr>
              <a:t>Metrology</a:t>
            </a:r>
            <a:endParaRPr lang="fr-FR" sz="1000" dirty="0">
              <a:solidFill>
                <a:schemeClr val="bg1"/>
              </a:solidFill>
            </a:endParaRPr>
          </a:p>
        </p:txBody>
      </p:sp>
      <p:sp>
        <p:nvSpPr>
          <p:cNvPr id="18" name="Flèche droite 17"/>
          <p:cNvSpPr/>
          <p:nvPr/>
        </p:nvSpPr>
        <p:spPr>
          <a:xfrm rot="16200000">
            <a:off x="6349160" y="3820040"/>
            <a:ext cx="125965" cy="16956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a:p>
        </p:txBody>
      </p:sp>
      <p:sp>
        <p:nvSpPr>
          <p:cNvPr id="19" name="Rectangle 18"/>
          <p:cNvSpPr/>
          <p:nvPr/>
        </p:nvSpPr>
        <p:spPr>
          <a:xfrm>
            <a:off x="6029448" y="3460928"/>
            <a:ext cx="1018484" cy="3809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err="1">
                <a:solidFill>
                  <a:schemeClr val="bg1"/>
                </a:solidFill>
              </a:rPr>
              <a:t>Finishing</a:t>
            </a:r>
            <a:endParaRPr lang="fr-FR" sz="1000" dirty="0">
              <a:solidFill>
                <a:schemeClr val="bg1"/>
              </a:solidFill>
            </a:endParaRPr>
          </a:p>
        </p:txBody>
      </p:sp>
      <p:sp>
        <p:nvSpPr>
          <p:cNvPr id="20" name="Rectangle 19"/>
          <p:cNvSpPr/>
          <p:nvPr/>
        </p:nvSpPr>
        <p:spPr>
          <a:xfrm>
            <a:off x="6036823" y="1899027"/>
            <a:ext cx="1018484" cy="3809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err="1">
                <a:solidFill>
                  <a:schemeClr val="bg1"/>
                </a:solidFill>
              </a:rPr>
              <a:t>Metrology</a:t>
            </a:r>
            <a:endParaRPr lang="fr-FR" sz="1000" dirty="0">
              <a:solidFill>
                <a:schemeClr val="bg1"/>
              </a:solidFill>
            </a:endParaRPr>
          </a:p>
        </p:txBody>
      </p:sp>
      <p:sp>
        <p:nvSpPr>
          <p:cNvPr id="21" name="ZoneTexte 20"/>
          <p:cNvSpPr txBox="1"/>
          <p:nvPr/>
        </p:nvSpPr>
        <p:spPr>
          <a:xfrm>
            <a:off x="5781119" y="508100"/>
            <a:ext cx="1434067" cy="246221"/>
          </a:xfrm>
          <a:prstGeom prst="rect">
            <a:avLst/>
          </a:prstGeom>
          <a:noFill/>
        </p:spPr>
        <p:txBody>
          <a:bodyPr wrap="square" rtlCol="0">
            <a:spAutoFit/>
          </a:bodyPr>
          <a:lstStyle/>
          <a:p>
            <a:pPr algn="ctr"/>
            <a:r>
              <a:rPr lang="fr-FR" sz="1000" b="1" dirty="0"/>
              <a:t>Main </a:t>
            </a:r>
            <a:r>
              <a:rPr lang="en-US" sz="1000" b="1" dirty="0"/>
              <a:t>Activities</a:t>
            </a:r>
          </a:p>
        </p:txBody>
      </p:sp>
      <p:sp>
        <p:nvSpPr>
          <p:cNvPr id="22" name="Flèche droite 21"/>
          <p:cNvSpPr/>
          <p:nvPr/>
        </p:nvSpPr>
        <p:spPr>
          <a:xfrm>
            <a:off x="7045116" y="3558075"/>
            <a:ext cx="837522" cy="164693"/>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a:p>
        </p:txBody>
      </p:sp>
      <p:sp>
        <p:nvSpPr>
          <p:cNvPr id="23" name="Flèche droite 22"/>
          <p:cNvSpPr/>
          <p:nvPr/>
        </p:nvSpPr>
        <p:spPr>
          <a:xfrm rot="5400000">
            <a:off x="6602118" y="3820042"/>
            <a:ext cx="125965" cy="16956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a:p>
        </p:txBody>
      </p:sp>
      <p:sp>
        <p:nvSpPr>
          <p:cNvPr id="24" name="Flèche droite 23"/>
          <p:cNvSpPr/>
          <p:nvPr/>
        </p:nvSpPr>
        <p:spPr>
          <a:xfrm rot="16200000">
            <a:off x="6328215" y="1730318"/>
            <a:ext cx="167854" cy="16956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a:p>
        </p:txBody>
      </p:sp>
      <p:sp>
        <p:nvSpPr>
          <p:cNvPr id="25" name="Flèche droite 24"/>
          <p:cNvSpPr/>
          <p:nvPr/>
        </p:nvSpPr>
        <p:spPr>
          <a:xfrm rot="5400000">
            <a:off x="6581172" y="1730322"/>
            <a:ext cx="167856" cy="16956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a:p>
        </p:txBody>
      </p:sp>
      <p:pic>
        <p:nvPicPr>
          <p:cNvPr id="26" name="Image 2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55721" y="2630531"/>
            <a:ext cx="1273137" cy="881873"/>
          </a:xfrm>
          <a:prstGeom prst="rect">
            <a:avLst/>
          </a:prstGeom>
        </p:spPr>
      </p:pic>
      <p:pic>
        <p:nvPicPr>
          <p:cNvPr id="27" name="Picture 2" descr="ELT in progress"/>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296985" y="645259"/>
            <a:ext cx="1273137" cy="823795"/>
          </a:xfrm>
          <a:prstGeom prst="rect">
            <a:avLst/>
          </a:prstGeom>
          <a:noFill/>
          <a:extLst>
            <a:ext uri="{909E8E84-426E-40DD-AFC4-6F175D3DCCD1}">
              <a14:hiddenFill xmlns:a14="http://schemas.microsoft.com/office/drawing/2010/main">
                <a:solidFill>
                  <a:srgbClr val="FFFFFF"/>
                </a:solidFill>
              </a14:hiddenFill>
            </a:ext>
          </a:extLst>
        </p:spPr>
      </p:pic>
      <p:sp>
        <p:nvSpPr>
          <p:cNvPr id="28" name="ZoneTexte 27"/>
          <p:cNvSpPr txBox="1"/>
          <p:nvPr/>
        </p:nvSpPr>
        <p:spPr>
          <a:xfrm>
            <a:off x="4326127" y="4221616"/>
            <a:ext cx="1281480" cy="246221"/>
          </a:xfrm>
          <a:prstGeom prst="rect">
            <a:avLst/>
          </a:prstGeom>
          <a:noFill/>
        </p:spPr>
        <p:txBody>
          <a:bodyPr wrap="square" rtlCol="0">
            <a:spAutoFit/>
          </a:bodyPr>
          <a:lstStyle/>
          <a:p>
            <a:r>
              <a:rPr lang="fr-FR" sz="1000" b="1" dirty="0"/>
              <a:t>ESO </a:t>
            </a:r>
            <a:r>
              <a:rPr lang="en-US" sz="1000" b="1" dirty="0"/>
              <a:t>Deliverables</a:t>
            </a:r>
          </a:p>
        </p:txBody>
      </p:sp>
      <p:sp>
        <p:nvSpPr>
          <p:cNvPr id="29" name="ZoneTexte 28"/>
          <p:cNvSpPr txBox="1"/>
          <p:nvPr/>
        </p:nvSpPr>
        <p:spPr>
          <a:xfrm>
            <a:off x="4474539" y="3532672"/>
            <a:ext cx="1190141" cy="400110"/>
          </a:xfrm>
          <a:prstGeom prst="rect">
            <a:avLst/>
          </a:prstGeom>
          <a:noFill/>
        </p:spPr>
        <p:txBody>
          <a:bodyPr wrap="square" rtlCol="0">
            <a:spAutoFit/>
          </a:bodyPr>
          <a:lstStyle/>
          <a:p>
            <a:r>
              <a:rPr lang="fr-FR" sz="1000" dirty="0">
                <a:solidFill>
                  <a:schemeClr val="accent1"/>
                </a:solidFill>
              </a:rPr>
              <a:t>Segment support (TNO/VDL, NL)</a:t>
            </a:r>
          </a:p>
        </p:txBody>
      </p:sp>
      <p:sp>
        <p:nvSpPr>
          <p:cNvPr id="30" name="ZoneTexte 29"/>
          <p:cNvSpPr txBox="1"/>
          <p:nvPr/>
        </p:nvSpPr>
        <p:spPr>
          <a:xfrm>
            <a:off x="4432926" y="1520296"/>
            <a:ext cx="1053386" cy="415498"/>
          </a:xfrm>
          <a:prstGeom prst="rect">
            <a:avLst/>
          </a:prstGeom>
          <a:noFill/>
        </p:spPr>
        <p:txBody>
          <a:bodyPr wrap="square" rtlCol="0">
            <a:spAutoFit/>
          </a:bodyPr>
          <a:lstStyle/>
          <a:p>
            <a:r>
              <a:rPr lang="fr-FR" sz="1000" dirty="0">
                <a:solidFill>
                  <a:schemeClr val="accent1"/>
                </a:solidFill>
              </a:rPr>
              <a:t>Zerodur </a:t>
            </a:r>
            <a:r>
              <a:rPr lang="fr-FR" sz="1000" dirty="0" err="1">
                <a:solidFill>
                  <a:schemeClr val="accent1"/>
                </a:solidFill>
              </a:rPr>
              <a:t>blank</a:t>
            </a:r>
            <a:r>
              <a:rPr lang="fr-FR" sz="1000" dirty="0">
                <a:solidFill>
                  <a:schemeClr val="accent1"/>
                </a:solidFill>
              </a:rPr>
              <a:t> (SCHOTT, DE)</a:t>
            </a:r>
          </a:p>
        </p:txBody>
      </p:sp>
      <p:pic>
        <p:nvPicPr>
          <p:cNvPr id="31" name="Image 3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471964" y="2508909"/>
            <a:ext cx="1504888" cy="1501020"/>
          </a:xfrm>
          <a:prstGeom prst="rect">
            <a:avLst/>
          </a:prstGeom>
        </p:spPr>
      </p:pic>
      <p:sp>
        <p:nvSpPr>
          <p:cNvPr id="32" name="ZoneTexte 31"/>
          <p:cNvSpPr txBox="1"/>
          <p:nvPr/>
        </p:nvSpPr>
        <p:spPr>
          <a:xfrm>
            <a:off x="7518911" y="4221616"/>
            <a:ext cx="1410994" cy="246221"/>
          </a:xfrm>
          <a:prstGeom prst="rect">
            <a:avLst/>
          </a:prstGeom>
          <a:noFill/>
        </p:spPr>
        <p:txBody>
          <a:bodyPr wrap="square" rtlCol="0">
            <a:spAutoFit/>
          </a:bodyPr>
          <a:lstStyle/>
          <a:p>
            <a:r>
              <a:rPr lang="fr-FR" sz="1000" b="1" dirty="0"/>
              <a:t>Safran </a:t>
            </a:r>
            <a:r>
              <a:rPr lang="en-US" sz="1000" b="1" dirty="0"/>
              <a:t>Deliverables</a:t>
            </a:r>
          </a:p>
        </p:txBody>
      </p:sp>
    </p:spTree>
    <p:extLst>
      <p:ext uri="{BB962C8B-B14F-4D97-AF65-F5344CB8AC3E}">
        <p14:creationId xmlns:p14="http://schemas.microsoft.com/office/powerpoint/2010/main" val="359258189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US" dirty="0"/>
              <a:t>A 4.0 factory for unequaled accuracy </a:t>
            </a:r>
            <a:endParaRPr lang="fr-FR" dirty="0"/>
          </a:p>
        </p:txBody>
      </p:sp>
      <p:sp>
        <p:nvSpPr>
          <p:cNvPr id="5" name="Espace réservé du pied de page 4"/>
          <p:cNvSpPr>
            <a:spLocks noGrp="1"/>
          </p:cNvSpPr>
          <p:nvPr>
            <p:ph type="ftr" sz="quarter" idx="3"/>
          </p:nvPr>
        </p:nvSpPr>
        <p:spPr/>
        <p:txBody>
          <a:bodyPr/>
          <a:lstStyle/>
          <a:p>
            <a:r>
              <a:rPr lang="en-US"/>
              <a:t>Safran Reosc / The ESO 60th Anniversary</a:t>
            </a:r>
            <a:endParaRPr lang="fr-FR" dirty="0"/>
          </a:p>
        </p:txBody>
      </p:sp>
      <p:pic>
        <p:nvPicPr>
          <p:cNvPr id="7" name="Imag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8066" y="1811795"/>
            <a:ext cx="4078246" cy="2283727"/>
          </a:xfrm>
          <a:prstGeom prst="rect">
            <a:avLst/>
          </a:prstGeom>
        </p:spPr>
      </p:pic>
      <p:pic>
        <p:nvPicPr>
          <p:cNvPr id="8" name="Image 7"/>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28218" y="1689071"/>
            <a:ext cx="4442178" cy="2406451"/>
          </a:xfrm>
          <a:prstGeom prst="rect">
            <a:avLst/>
          </a:prstGeom>
        </p:spPr>
      </p:pic>
      <p:sp>
        <p:nvSpPr>
          <p:cNvPr id="10" name="Espace réservé du contenu 2"/>
          <p:cNvSpPr txBox="1">
            <a:spLocks/>
          </p:cNvSpPr>
          <p:nvPr/>
        </p:nvSpPr>
        <p:spPr>
          <a:xfrm>
            <a:off x="380382" y="1156275"/>
            <a:ext cx="4055930" cy="253824"/>
          </a:xfrm>
          <a:prstGeom prst="round2DiagRect">
            <a:avLst/>
          </a:prstGeom>
          <a:solidFill>
            <a:schemeClr val="accent1"/>
          </a:solidFill>
          <a:ln w="9525" cap="flat" cmpd="sng" algn="ctr">
            <a:noFill/>
            <a:prstDash val="solid"/>
          </a:ln>
          <a:effectLst/>
        </p:spPr>
        <p:style>
          <a:lnRef idx="1">
            <a:schemeClr val="accent1"/>
          </a:lnRef>
          <a:fillRef idx="3">
            <a:schemeClr val="accent1"/>
          </a:fillRef>
          <a:effectRef idx="2">
            <a:schemeClr val="accent1"/>
          </a:effectRef>
          <a:fontRef idx="minor">
            <a:schemeClr val="lt1"/>
          </a:fontRef>
        </p:style>
        <p:txBody>
          <a:bodyPr lIns="79010" tIns="39489" rIns="79010" bIns="39489" anchor="ctr"/>
          <a:lstStyle>
            <a:lvl1pPr marL="182698" indent="-182698" algn="l" defTabSz="915067" rtl="0" eaLnBrk="1" latinLnBrk="0" hangingPunct="1">
              <a:spcBef>
                <a:spcPts val="600"/>
              </a:spcBef>
              <a:buClr>
                <a:schemeClr val="accent1"/>
              </a:buClr>
              <a:buFont typeface="Wingdings" pitchFamily="2" charset="2"/>
              <a:buChar char="§"/>
              <a:defRPr sz="1400" i="0" kern="1200" baseline="0">
                <a:solidFill>
                  <a:schemeClr val="lt1"/>
                </a:solidFill>
                <a:latin typeface="+mn-lt"/>
                <a:ea typeface="+mn-ea"/>
                <a:cs typeface="+mn-cs"/>
              </a:defRPr>
            </a:lvl1pPr>
            <a:lvl2pPr marL="347914" indent="-163628" algn="l" defTabSz="915067" rtl="0" eaLnBrk="1" latinLnBrk="0" hangingPunct="1">
              <a:spcBef>
                <a:spcPts val="300"/>
              </a:spcBef>
              <a:buClr>
                <a:schemeClr val="bg2"/>
              </a:buClr>
              <a:buFont typeface="Wingdings" pitchFamily="2" charset="2"/>
              <a:buChar char="§"/>
              <a:defRPr sz="1199" i="0" kern="1200" baseline="0">
                <a:solidFill>
                  <a:schemeClr val="lt1"/>
                </a:solidFill>
                <a:latin typeface="+mn-lt"/>
                <a:ea typeface="+mn-ea"/>
                <a:cs typeface="+mn-cs"/>
              </a:defRPr>
            </a:lvl2pPr>
            <a:lvl3pPr marL="509954" indent="-166802" algn="l" defTabSz="915067" rtl="0" eaLnBrk="1" latinLnBrk="0" hangingPunct="1">
              <a:spcBef>
                <a:spcPts val="300"/>
              </a:spcBef>
              <a:buClr>
                <a:schemeClr val="bg2"/>
              </a:buClr>
              <a:buFont typeface="Wingdings" pitchFamily="2" charset="2"/>
              <a:buChar char="§"/>
              <a:defRPr sz="1100" i="0" kern="1200" baseline="0">
                <a:solidFill>
                  <a:schemeClr val="lt1"/>
                </a:solidFill>
                <a:latin typeface="+mn-lt"/>
                <a:ea typeface="+mn-ea"/>
                <a:cs typeface="+mn-cs"/>
              </a:defRPr>
            </a:lvl3pPr>
            <a:lvl4pPr marL="1601359" indent="-228764" algn="l" defTabSz="915067" rtl="0" eaLnBrk="1" latinLnBrk="0" hangingPunct="1">
              <a:spcBef>
                <a:spcPct val="20000"/>
              </a:spcBef>
              <a:buFont typeface="Wingdings" pitchFamily="2" charset="2"/>
              <a:buChar char="§"/>
              <a:defRPr sz="1199" i="0" kern="1200">
                <a:solidFill>
                  <a:schemeClr val="lt1"/>
                </a:solidFill>
                <a:latin typeface="+mn-lt"/>
                <a:ea typeface="+mn-ea"/>
                <a:cs typeface="+mn-cs"/>
              </a:defRPr>
            </a:lvl4pPr>
            <a:lvl5pPr marL="2058887" indent="-228764" algn="l" defTabSz="915067" rtl="0" eaLnBrk="1" latinLnBrk="0" hangingPunct="1">
              <a:spcBef>
                <a:spcPct val="20000"/>
              </a:spcBef>
              <a:buFont typeface="Wingdings" pitchFamily="2" charset="2"/>
              <a:buChar char="§"/>
              <a:defRPr sz="1199" i="0" kern="1200">
                <a:solidFill>
                  <a:schemeClr val="lt1"/>
                </a:solidFill>
                <a:latin typeface="+mn-lt"/>
                <a:ea typeface="+mn-ea"/>
                <a:cs typeface="+mn-cs"/>
              </a:defRPr>
            </a:lvl5pPr>
            <a:lvl6pPr marL="2516420" indent="-228764" algn="l" defTabSz="915067"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3945" indent="-228764" algn="l" defTabSz="915067"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31483" indent="-228764" algn="l" defTabSz="915067"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9011" indent="-228764" algn="l" defTabSz="915067"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lgn="ctr">
              <a:spcBef>
                <a:spcPts val="0"/>
              </a:spcBef>
            </a:pPr>
            <a:r>
              <a:rPr lang="en-US" sz="1600" b="1" dirty="0">
                <a:solidFill>
                  <a:schemeClr val="bg1"/>
                </a:solidFill>
                <a:cs typeface="Calibri" panose="020F0502020204030204" pitchFamily="34" charset="0"/>
              </a:rPr>
              <a:t>Factory 4.0 dataflow</a:t>
            </a:r>
          </a:p>
        </p:txBody>
      </p:sp>
      <p:sp>
        <p:nvSpPr>
          <p:cNvPr id="11" name="Espace réservé du contenu 2"/>
          <p:cNvSpPr txBox="1">
            <a:spLocks/>
          </p:cNvSpPr>
          <p:nvPr/>
        </p:nvSpPr>
        <p:spPr>
          <a:xfrm>
            <a:off x="4683506" y="1152534"/>
            <a:ext cx="4145533" cy="253824"/>
          </a:xfrm>
          <a:prstGeom prst="round2DiagRect">
            <a:avLst/>
          </a:prstGeom>
          <a:solidFill>
            <a:schemeClr val="accent1"/>
          </a:solidFill>
          <a:ln w="9525" cap="flat" cmpd="sng" algn="ctr">
            <a:noFill/>
            <a:prstDash val="solid"/>
          </a:ln>
          <a:effectLst/>
        </p:spPr>
        <p:style>
          <a:lnRef idx="1">
            <a:schemeClr val="accent1"/>
          </a:lnRef>
          <a:fillRef idx="3">
            <a:schemeClr val="accent1"/>
          </a:fillRef>
          <a:effectRef idx="2">
            <a:schemeClr val="accent1"/>
          </a:effectRef>
          <a:fontRef idx="minor">
            <a:schemeClr val="lt1"/>
          </a:fontRef>
        </p:style>
        <p:txBody>
          <a:bodyPr lIns="79010" tIns="39489" rIns="79010" bIns="39489" anchor="ctr"/>
          <a:lstStyle>
            <a:lvl1pPr marL="182698" indent="-182698" algn="l" defTabSz="915067" rtl="0" eaLnBrk="1" latinLnBrk="0" hangingPunct="1">
              <a:spcBef>
                <a:spcPts val="600"/>
              </a:spcBef>
              <a:buClr>
                <a:schemeClr val="accent1"/>
              </a:buClr>
              <a:buFont typeface="Wingdings" pitchFamily="2" charset="2"/>
              <a:buChar char="§"/>
              <a:defRPr sz="1400" i="0" kern="1200" baseline="0">
                <a:solidFill>
                  <a:schemeClr val="lt1"/>
                </a:solidFill>
                <a:latin typeface="+mn-lt"/>
                <a:ea typeface="+mn-ea"/>
                <a:cs typeface="+mn-cs"/>
              </a:defRPr>
            </a:lvl1pPr>
            <a:lvl2pPr marL="347914" indent="-163628" algn="l" defTabSz="915067" rtl="0" eaLnBrk="1" latinLnBrk="0" hangingPunct="1">
              <a:spcBef>
                <a:spcPts val="300"/>
              </a:spcBef>
              <a:buClr>
                <a:schemeClr val="bg2"/>
              </a:buClr>
              <a:buFont typeface="Wingdings" pitchFamily="2" charset="2"/>
              <a:buChar char="§"/>
              <a:defRPr sz="1199" i="0" kern="1200" baseline="0">
                <a:solidFill>
                  <a:schemeClr val="lt1"/>
                </a:solidFill>
                <a:latin typeface="+mn-lt"/>
                <a:ea typeface="+mn-ea"/>
                <a:cs typeface="+mn-cs"/>
              </a:defRPr>
            </a:lvl2pPr>
            <a:lvl3pPr marL="509954" indent="-166802" algn="l" defTabSz="915067" rtl="0" eaLnBrk="1" latinLnBrk="0" hangingPunct="1">
              <a:spcBef>
                <a:spcPts val="300"/>
              </a:spcBef>
              <a:buClr>
                <a:schemeClr val="bg2"/>
              </a:buClr>
              <a:buFont typeface="Wingdings" pitchFamily="2" charset="2"/>
              <a:buChar char="§"/>
              <a:defRPr sz="1100" i="0" kern="1200" baseline="0">
                <a:solidFill>
                  <a:schemeClr val="lt1"/>
                </a:solidFill>
                <a:latin typeface="+mn-lt"/>
                <a:ea typeface="+mn-ea"/>
                <a:cs typeface="+mn-cs"/>
              </a:defRPr>
            </a:lvl3pPr>
            <a:lvl4pPr marL="1601359" indent="-228764" algn="l" defTabSz="915067" rtl="0" eaLnBrk="1" latinLnBrk="0" hangingPunct="1">
              <a:spcBef>
                <a:spcPct val="20000"/>
              </a:spcBef>
              <a:buFont typeface="Wingdings" pitchFamily="2" charset="2"/>
              <a:buChar char="§"/>
              <a:defRPr sz="1199" i="0" kern="1200">
                <a:solidFill>
                  <a:schemeClr val="lt1"/>
                </a:solidFill>
                <a:latin typeface="+mn-lt"/>
                <a:ea typeface="+mn-ea"/>
                <a:cs typeface="+mn-cs"/>
              </a:defRPr>
            </a:lvl4pPr>
            <a:lvl5pPr marL="2058887" indent="-228764" algn="l" defTabSz="915067" rtl="0" eaLnBrk="1" latinLnBrk="0" hangingPunct="1">
              <a:spcBef>
                <a:spcPct val="20000"/>
              </a:spcBef>
              <a:buFont typeface="Wingdings" pitchFamily="2" charset="2"/>
              <a:buChar char="§"/>
              <a:defRPr sz="1199" i="0" kern="1200">
                <a:solidFill>
                  <a:schemeClr val="lt1"/>
                </a:solidFill>
                <a:latin typeface="+mn-lt"/>
                <a:ea typeface="+mn-ea"/>
                <a:cs typeface="+mn-cs"/>
              </a:defRPr>
            </a:lvl5pPr>
            <a:lvl6pPr marL="2516420" indent="-228764" algn="l" defTabSz="915067"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3945" indent="-228764" algn="l" defTabSz="915067"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31483" indent="-228764" algn="l" defTabSz="915067"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9011" indent="-228764" algn="l" defTabSz="915067"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spcBef>
                <a:spcPts val="0"/>
              </a:spcBef>
              <a:buNone/>
            </a:pPr>
            <a:r>
              <a:rPr lang="en-US" sz="1600" b="1" dirty="0">
                <a:solidFill>
                  <a:schemeClr val="bg1"/>
                </a:solidFill>
                <a:cs typeface="Calibri" panose="020F0502020204030204" pitchFamily="34" charset="0"/>
              </a:rPr>
              <a:t>Unequaled accuracy</a:t>
            </a:r>
          </a:p>
        </p:txBody>
      </p:sp>
    </p:spTree>
    <p:extLst>
      <p:ext uri="{BB962C8B-B14F-4D97-AF65-F5344CB8AC3E}">
        <p14:creationId xmlns:p14="http://schemas.microsoft.com/office/powerpoint/2010/main" val="120769655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r>
              <a:rPr lang="en-US" dirty="0"/>
              <a:t>Beyond the state of the art</a:t>
            </a:r>
            <a:r>
              <a:rPr lang="fr-FR" dirty="0"/>
              <a:t> </a:t>
            </a:r>
            <a:r>
              <a:rPr lang="en-US" dirty="0"/>
              <a:t>automated processes</a:t>
            </a:r>
            <a:endParaRPr lang="fr-FR" dirty="0"/>
          </a:p>
        </p:txBody>
      </p:sp>
      <p:sp>
        <p:nvSpPr>
          <p:cNvPr id="5" name="Espace réservé du pied de page 4"/>
          <p:cNvSpPr>
            <a:spLocks noGrp="1"/>
          </p:cNvSpPr>
          <p:nvPr>
            <p:ph type="ftr" sz="quarter" idx="3"/>
          </p:nvPr>
        </p:nvSpPr>
        <p:spPr>
          <a:xfrm>
            <a:off x="509967" y="4790865"/>
            <a:ext cx="6708203" cy="129416"/>
          </a:xfrm>
        </p:spPr>
        <p:txBody>
          <a:bodyPr/>
          <a:lstStyle/>
          <a:p>
            <a:r>
              <a:rPr lang="en-US"/>
              <a:t>Safran Reosc / The ESO 60th Anniversary</a:t>
            </a:r>
            <a:endParaRPr lang="fr-FR" dirty="0"/>
          </a:p>
        </p:txBody>
      </p:sp>
      <p:sp>
        <p:nvSpPr>
          <p:cNvPr id="10" name="Espace réservé du contenu 2"/>
          <p:cNvSpPr txBox="1">
            <a:spLocks/>
          </p:cNvSpPr>
          <p:nvPr/>
        </p:nvSpPr>
        <p:spPr>
          <a:xfrm>
            <a:off x="383367" y="995262"/>
            <a:ext cx="4055930" cy="253824"/>
          </a:xfrm>
          <a:prstGeom prst="round2DiagRect">
            <a:avLst/>
          </a:prstGeom>
          <a:solidFill>
            <a:schemeClr val="accent1"/>
          </a:solidFill>
          <a:ln w="9525" cap="flat" cmpd="sng" algn="ctr">
            <a:noFill/>
            <a:prstDash val="solid"/>
          </a:ln>
          <a:effectLst/>
        </p:spPr>
        <p:style>
          <a:lnRef idx="1">
            <a:schemeClr val="accent1"/>
          </a:lnRef>
          <a:fillRef idx="3">
            <a:schemeClr val="accent1"/>
          </a:fillRef>
          <a:effectRef idx="2">
            <a:schemeClr val="accent1"/>
          </a:effectRef>
          <a:fontRef idx="minor">
            <a:schemeClr val="lt1"/>
          </a:fontRef>
        </p:style>
        <p:txBody>
          <a:bodyPr lIns="79010" tIns="39489" rIns="79010" bIns="39489" anchor="ctr"/>
          <a:lstStyle>
            <a:lvl1pPr marL="182698" indent="-182698" algn="l" defTabSz="915067" rtl="0" eaLnBrk="1" latinLnBrk="0" hangingPunct="1">
              <a:spcBef>
                <a:spcPts val="600"/>
              </a:spcBef>
              <a:buClr>
                <a:schemeClr val="accent1"/>
              </a:buClr>
              <a:buFont typeface="Wingdings" pitchFamily="2" charset="2"/>
              <a:buChar char="§"/>
              <a:defRPr sz="1400" i="0" kern="1200" baseline="0">
                <a:solidFill>
                  <a:schemeClr val="lt1"/>
                </a:solidFill>
                <a:latin typeface="+mn-lt"/>
                <a:ea typeface="+mn-ea"/>
                <a:cs typeface="+mn-cs"/>
              </a:defRPr>
            </a:lvl1pPr>
            <a:lvl2pPr marL="347914" indent="-163628" algn="l" defTabSz="915067" rtl="0" eaLnBrk="1" latinLnBrk="0" hangingPunct="1">
              <a:spcBef>
                <a:spcPts val="300"/>
              </a:spcBef>
              <a:buClr>
                <a:schemeClr val="bg2"/>
              </a:buClr>
              <a:buFont typeface="Wingdings" pitchFamily="2" charset="2"/>
              <a:buChar char="§"/>
              <a:defRPr sz="1199" i="0" kern="1200" baseline="0">
                <a:solidFill>
                  <a:schemeClr val="lt1"/>
                </a:solidFill>
                <a:latin typeface="+mn-lt"/>
                <a:ea typeface="+mn-ea"/>
                <a:cs typeface="+mn-cs"/>
              </a:defRPr>
            </a:lvl2pPr>
            <a:lvl3pPr marL="509954" indent="-166802" algn="l" defTabSz="915067" rtl="0" eaLnBrk="1" latinLnBrk="0" hangingPunct="1">
              <a:spcBef>
                <a:spcPts val="300"/>
              </a:spcBef>
              <a:buClr>
                <a:schemeClr val="bg2"/>
              </a:buClr>
              <a:buFont typeface="Wingdings" pitchFamily="2" charset="2"/>
              <a:buChar char="§"/>
              <a:defRPr sz="1100" i="0" kern="1200" baseline="0">
                <a:solidFill>
                  <a:schemeClr val="lt1"/>
                </a:solidFill>
                <a:latin typeface="+mn-lt"/>
                <a:ea typeface="+mn-ea"/>
                <a:cs typeface="+mn-cs"/>
              </a:defRPr>
            </a:lvl3pPr>
            <a:lvl4pPr marL="1601359" indent="-228764" algn="l" defTabSz="915067" rtl="0" eaLnBrk="1" latinLnBrk="0" hangingPunct="1">
              <a:spcBef>
                <a:spcPct val="20000"/>
              </a:spcBef>
              <a:buFont typeface="Wingdings" pitchFamily="2" charset="2"/>
              <a:buChar char="§"/>
              <a:defRPr sz="1199" i="0" kern="1200">
                <a:solidFill>
                  <a:schemeClr val="lt1"/>
                </a:solidFill>
                <a:latin typeface="+mn-lt"/>
                <a:ea typeface="+mn-ea"/>
                <a:cs typeface="+mn-cs"/>
              </a:defRPr>
            </a:lvl4pPr>
            <a:lvl5pPr marL="2058887" indent="-228764" algn="l" defTabSz="915067" rtl="0" eaLnBrk="1" latinLnBrk="0" hangingPunct="1">
              <a:spcBef>
                <a:spcPct val="20000"/>
              </a:spcBef>
              <a:buFont typeface="Wingdings" pitchFamily="2" charset="2"/>
              <a:buChar char="§"/>
              <a:defRPr sz="1199" i="0" kern="1200">
                <a:solidFill>
                  <a:schemeClr val="lt1"/>
                </a:solidFill>
                <a:latin typeface="+mn-lt"/>
                <a:ea typeface="+mn-ea"/>
                <a:cs typeface="+mn-cs"/>
              </a:defRPr>
            </a:lvl5pPr>
            <a:lvl6pPr marL="2516420" indent="-228764" algn="l" defTabSz="915067"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3945" indent="-228764" algn="l" defTabSz="915067"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31483" indent="-228764" algn="l" defTabSz="915067"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9011" indent="-228764" algn="l" defTabSz="915067"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lgn="ctr">
              <a:spcBef>
                <a:spcPts val="0"/>
              </a:spcBef>
            </a:pPr>
            <a:r>
              <a:rPr lang="en-US" sz="1600" b="1" dirty="0">
                <a:solidFill>
                  <a:schemeClr val="bg1"/>
                </a:solidFill>
                <a:cs typeface="Calibri" panose="020F0502020204030204" pitchFamily="34" charset="0"/>
              </a:rPr>
              <a:t>Interface pad gluing</a:t>
            </a:r>
          </a:p>
        </p:txBody>
      </p:sp>
      <p:sp>
        <p:nvSpPr>
          <p:cNvPr id="11" name="Espace réservé du contenu 2"/>
          <p:cNvSpPr txBox="1">
            <a:spLocks/>
          </p:cNvSpPr>
          <p:nvPr/>
        </p:nvSpPr>
        <p:spPr>
          <a:xfrm>
            <a:off x="4686491" y="991521"/>
            <a:ext cx="4145533" cy="253824"/>
          </a:xfrm>
          <a:prstGeom prst="round2DiagRect">
            <a:avLst/>
          </a:prstGeom>
          <a:solidFill>
            <a:schemeClr val="accent1"/>
          </a:solidFill>
          <a:ln w="9525" cap="flat" cmpd="sng" algn="ctr">
            <a:noFill/>
            <a:prstDash val="solid"/>
          </a:ln>
          <a:effectLst/>
        </p:spPr>
        <p:style>
          <a:lnRef idx="1">
            <a:schemeClr val="accent1"/>
          </a:lnRef>
          <a:fillRef idx="3">
            <a:schemeClr val="accent1"/>
          </a:fillRef>
          <a:effectRef idx="2">
            <a:schemeClr val="accent1"/>
          </a:effectRef>
          <a:fontRef idx="minor">
            <a:schemeClr val="lt1"/>
          </a:fontRef>
        </p:style>
        <p:txBody>
          <a:bodyPr lIns="79010" tIns="39489" rIns="79010" bIns="39489" anchor="ctr"/>
          <a:lstStyle>
            <a:lvl1pPr marL="182698" indent="-182698" algn="l" defTabSz="915067" rtl="0" eaLnBrk="1" latinLnBrk="0" hangingPunct="1">
              <a:spcBef>
                <a:spcPts val="600"/>
              </a:spcBef>
              <a:buClr>
                <a:schemeClr val="accent1"/>
              </a:buClr>
              <a:buFont typeface="Wingdings" pitchFamily="2" charset="2"/>
              <a:buChar char="§"/>
              <a:defRPr sz="1400" i="0" kern="1200" baseline="0">
                <a:solidFill>
                  <a:schemeClr val="lt1"/>
                </a:solidFill>
                <a:latin typeface="+mn-lt"/>
                <a:ea typeface="+mn-ea"/>
                <a:cs typeface="+mn-cs"/>
              </a:defRPr>
            </a:lvl1pPr>
            <a:lvl2pPr marL="347914" indent="-163628" algn="l" defTabSz="915067" rtl="0" eaLnBrk="1" latinLnBrk="0" hangingPunct="1">
              <a:spcBef>
                <a:spcPts val="300"/>
              </a:spcBef>
              <a:buClr>
                <a:schemeClr val="bg2"/>
              </a:buClr>
              <a:buFont typeface="Wingdings" pitchFamily="2" charset="2"/>
              <a:buChar char="§"/>
              <a:defRPr sz="1199" i="0" kern="1200" baseline="0">
                <a:solidFill>
                  <a:schemeClr val="lt1"/>
                </a:solidFill>
                <a:latin typeface="+mn-lt"/>
                <a:ea typeface="+mn-ea"/>
                <a:cs typeface="+mn-cs"/>
              </a:defRPr>
            </a:lvl2pPr>
            <a:lvl3pPr marL="509954" indent="-166802" algn="l" defTabSz="915067" rtl="0" eaLnBrk="1" latinLnBrk="0" hangingPunct="1">
              <a:spcBef>
                <a:spcPts val="300"/>
              </a:spcBef>
              <a:buClr>
                <a:schemeClr val="bg2"/>
              </a:buClr>
              <a:buFont typeface="Wingdings" pitchFamily="2" charset="2"/>
              <a:buChar char="§"/>
              <a:defRPr sz="1100" i="0" kern="1200" baseline="0">
                <a:solidFill>
                  <a:schemeClr val="lt1"/>
                </a:solidFill>
                <a:latin typeface="+mn-lt"/>
                <a:ea typeface="+mn-ea"/>
                <a:cs typeface="+mn-cs"/>
              </a:defRPr>
            </a:lvl3pPr>
            <a:lvl4pPr marL="1601359" indent="-228764" algn="l" defTabSz="915067" rtl="0" eaLnBrk="1" latinLnBrk="0" hangingPunct="1">
              <a:spcBef>
                <a:spcPct val="20000"/>
              </a:spcBef>
              <a:buFont typeface="Wingdings" pitchFamily="2" charset="2"/>
              <a:buChar char="§"/>
              <a:defRPr sz="1199" i="0" kern="1200">
                <a:solidFill>
                  <a:schemeClr val="lt1"/>
                </a:solidFill>
                <a:latin typeface="+mn-lt"/>
                <a:ea typeface="+mn-ea"/>
                <a:cs typeface="+mn-cs"/>
              </a:defRPr>
            </a:lvl4pPr>
            <a:lvl5pPr marL="2058887" indent="-228764" algn="l" defTabSz="915067" rtl="0" eaLnBrk="1" latinLnBrk="0" hangingPunct="1">
              <a:spcBef>
                <a:spcPct val="20000"/>
              </a:spcBef>
              <a:buFont typeface="Wingdings" pitchFamily="2" charset="2"/>
              <a:buChar char="§"/>
              <a:defRPr sz="1199" i="0" kern="1200">
                <a:solidFill>
                  <a:schemeClr val="lt1"/>
                </a:solidFill>
                <a:latin typeface="+mn-lt"/>
                <a:ea typeface="+mn-ea"/>
                <a:cs typeface="+mn-cs"/>
              </a:defRPr>
            </a:lvl5pPr>
            <a:lvl6pPr marL="2516420" indent="-228764" algn="l" defTabSz="915067"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3945" indent="-228764" algn="l" defTabSz="915067"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31483" indent="-228764" algn="l" defTabSz="915067"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9011" indent="-228764" algn="l" defTabSz="915067"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spcBef>
                <a:spcPts val="0"/>
              </a:spcBef>
              <a:buNone/>
            </a:pPr>
            <a:r>
              <a:rPr lang="en-US" sz="1600" b="1" dirty="0">
                <a:solidFill>
                  <a:schemeClr val="bg1"/>
                </a:solidFill>
                <a:cs typeface="Calibri" panose="020F0502020204030204" pitchFamily="34" charset="0"/>
              </a:rPr>
              <a:t>Hexagonal cutting</a:t>
            </a:r>
          </a:p>
        </p:txBody>
      </p:sp>
      <p:sp>
        <p:nvSpPr>
          <p:cNvPr id="9" name="Espace réservé du texte 1"/>
          <p:cNvSpPr>
            <a:spLocks noGrp="1"/>
          </p:cNvSpPr>
          <p:nvPr>
            <p:ph type="body" sz="quarter" idx="10"/>
          </p:nvPr>
        </p:nvSpPr>
        <p:spPr>
          <a:xfrm>
            <a:off x="383367" y="1471448"/>
            <a:ext cx="4055930" cy="2923564"/>
          </a:xfrm>
        </p:spPr>
        <p:txBody>
          <a:bodyPr/>
          <a:lstStyle/>
          <a:p>
            <a:r>
              <a:rPr lang="en-US" sz="1400" dirty="0" smtClean="0"/>
              <a:t>51 </a:t>
            </a:r>
            <a:r>
              <a:rPr lang="en-US" sz="1400" dirty="0"/>
              <a:t>Invar interface pads per segment</a:t>
            </a:r>
          </a:p>
          <a:p>
            <a:r>
              <a:rPr lang="en-US" sz="1400" dirty="0"/>
              <a:t>50 000 glued pads in total </a:t>
            </a:r>
          </a:p>
          <a:p>
            <a:r>
              <a:rPr lang="en-US" sz="1400" dirty="0"/>
              <a:t>30 Years lifetime in challenging </a:t>
            </a:r>
            <a:r>
              <a:rPr lang="en-US" sz="1400" dirty="0" err="1"/>
              <a:t>envt</a:t>
            </a:r>
            <a:r>
              <a:rPr lang="en-US" sz="1400" dirty="0"/>
              <a:t>. </a:t>
            </a:r>
          </a:p>
          <a:p>
            <a:r>
              <a:rPr lang="en-US" sz="1400" dirty="0" smtClean="0"/>
              <a:t>Closed-Loop </a:t>
            </a:r>
            <a:r>
              <a:rPr lang="en-US" sz="1400" dirty="0"/>
              <a:t>glue injection</a:t>
            </a:r>
          </a:p>
          <a:p>
            <a:r>
              <a:rPr lang="en-US" sz="1400" dirty="0"/>
              <a:t>Specific ultrasonic control</a:t>
            </a:r>
          </a:p>
          <a:p>
            <a:endParaRPr lang="fr-FR" sz="1400" dirty="0"/>
          </a:p>
        </p:txBody>
      </p:sp>
      <p:pic>
        <p:nvPicPr>
          <p:cNvPr id="12" name="Imag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9967" y="3245969"/>
            <a:ext cx="1904349" cy="1428262"/>
          </a:xfrm>
          <a:prstGeom prst="rect">
            <a:avLst/>
          </a:prstGeom>
        </p:spPr>
      </p:pic>
      <p:pic>
        <p:nvPicPr>
          <p:cNvPr id="4" name="Imag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0917" y="3245968"/>
            <a:ext cx="1877570" cy="1428261"/>
          </a:xfrm>
          <a:prstGeom prst="rect">
            <a:avLst/>
          </a:prstGeom>
        </p:spPr>
      </p:pic>
      <p:pic>
        <p:nvPicPr>
          <p:cNvPr id="14" name="Imag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44042" y="3237619"/>
            <a:ext cx="1987982" cy="1426249"/>
          </a:xfrm>
          <a:prstGeom prst="rect">
            <a:avLst/>
          </a:prstGeom>
        </p:spPr>
      </p:pic>
      <p:pic>
        <p:nvPicPr>
          <p:cNvPr id="15" name="Image 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75005" y="3245968"/>
            <a:ext cx="2002429" cy="1430532"/>
          </a:xfrm>
          <a:prstGeom prst="rect">
            <a:avLst/>
          </a:prstGeom>
        </p:spPr>
      </p:pic>
      <p:sp>
        <p:nvSpPr>
          <p:cNvPr id="16" name="Espace réservé du texte 1"/>
          <p:cNvSpPr>
            <a:spLocks noGrp="1"/>
          </p:cNvSpPr>
          <p:nvPr>
            <p:ph type="body" sz="quarter" idx="10"/>
          </p:nvPr>
        </p:nvSpPr>
        <p:spPr>
          <a:xfrm>
            <a:off x="4772512" y="1372341"/>
            <a:ext cx="4188581" cy="1738281"/>
          </a:xfrm>
        </p:spPr>
        <p:txBody>
          <a:bodyPr/>
          <a:lstStyle/>
          <a:p>
            <a:r>
              <a:rPr lang="en-US" sz="1400" dirty="0"/>
              <a:t>Circular segments (Ø1520 mm) cut to hexagons 1440 mm corner to corner</a:t>
            </a:r>
          </a:p>
          <a:p>
            <a:r>
              <a:rPr lang="en-US" sz="1400" dirty="0"/>
              <a:t>133 different hexagonal shapes</a:t>
            </a:r>
          </a:p>
          <a:p>
            <a:r>
              <a:rPr lang="en-US" sz="1400" dirty="0" smtClean="0"/>
              <a:t>12 </a:t>
            </a:r>
            <a:r>
              <a:rPr lang="en-US" sz="1400" dirty="0"/>
              <a:t>Edge Sensor pockets</a:t>
            </a:r>
          </a:p>
          <a:p>
            <a:r>
              <a:rPr lang="en-US" sz="1400" dirty="0"/>
              <a:t>More than 100  points to be controlled for each segment up to 10 µm accuracy</a:t>
            </a:r>
          </a:p>
        </p:txBody>
      </p:sp>
    </p:spTree>
    <p:extLst>
      <p:ext uri="{BB962C8B-B14F-4D97-AF65-F5344CB8AC3E}">
        <p14:creationId xmlns:p14="http://schemas.microsoft.com/office/powerpoint/2010/main" val="969561163"/>
      </p:ext>
    </p:extLst>
  </p:cSld>
  <p:clrMapOvr>
    <a:masterClrMapping/>
  </p:clrMapOvr>
  <p:transition>
    <p:fade/>
  </p:transition>
</p:sld>
</file>

<file path=ppt/theme/theme1.xml><?xml version="1.0" encoding="utf-8"?>
<a:theme xmlns:a="http://schemas.openxmlformats.org/drawingml/2006/main" name="CORPORATE">
  <a:themeElements>
    <a:clrScheme name="Corporate">
      <a:dk1>
        <a:srgbClr val="070E1D"/>
      </a:dk1>
      <a:lt1>
        <a:srgbClr val="FFFFFF"/>
      </a:lt1>
      <a:dk2>
        <a:srgbClr val="474E67"/>
      </a:dk2>
      <a:lt2>
        <a:srgbClr val="7D7B8D"/>
      </a:lt2>
      <a:accent1>
        <a:srgbClr val="3B87CC"/>
      </a:accent1>
      <a:accent2>
        <a:srgbClr val="112753"/>
      </a:accent2>
      <a:accent3>
        <a:srgbClr val="EFF1F6"/>
      </a:accent3>
      <a:accent4>
        <a:srgbClr val="112753"/>
      </a:accent4>
      <a:accent5>
        <a:srgbClr val="3B87CC"/>
      </a:accent5>
      <a:accent6>
        <a:srgbClr val="000000"/>
      </a:accent6>
      <a:hlink>
        <a:srgbClr val="1265A2"/>
      </a:hlink>
      <a:folHlink>
        <a:srgbClr val="452BA2"/>
      </a:folHlink>
    </a:clrScheme>
    <a:fontScheme name="Personnalisé 1">
      <a:majorFont>
        <a:latin typeface="Segoe UI Black"/>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E3C7D"/>
        </a:solidFill>
        <a:ln>
          <a:noFill/>
        </a:ln>
      </a:spPr>
      <a:bodyPr rtlCol="0" anchor="ctr"/>
      <a:lstStyle>
        <a:defPPr algn="ctr">
          <a:defRPr sz="11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PINK">
  <a:themeElements>
    <a:clrScheme name="Pink">
      <a:dk1>
        <a:srgbClr val="070E1D"/>
      </a:dk1>
      <a:lt1>
        <a:srgbClr val="FFFFFF"/>
      </a:lt1>
      <a:dk2>
        <a:srgbClr val="474E67"/>
      </a:dk2>
      <a:lt2>
        <a:srgbClr val="7D7B8D"/>
      </a:lt2>
      <a:accent1>
        <a:srgbClr val="3B87CC"/>
      </a:accent1>
      <a:accent2>
        <a:srgbClr val="112753"/>
      </a:accent2>
      <a:accent3>
        <a:srgbClr val="EFF1F6"/>
      </a:accent3>
      <a:accent4>
        <a:srgbClr val="C31E4B"/>
      </a:accent4>
      <a:accent5>
        <a:srgbClr val="EB3986"/>
      </a:accent5>
      <a:accent6>
        <a:srgbClr val="000000"/>
      </a:accent6>
      <a:hlink>
        <a:srgbClr val="1265A2"/>
      </a:hlink>
      <a:folHlink>
        <a:srgbClr val="452BA2"/>
      </a:folHlink>
    </a:clrScheme>
    <a:fontScheme name="Personnalisé 1">
      <a:majorFont>
        <a:latin typeface="Segoe UI Black"/>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RANGE">
  <a:themeElements>
    <a:clrScheme name="Personnalisé 2">
      <a:dk1>
        <a:srgbClr val="070E1D"/>
      </a:dk1>
      <a:lt1>
        <a:srgbClr val="FFFFFF"/>
      </a:lt1>
      <a:dk2>
        <a:srgbClr val="474E67"/>
      </a:dk2>
      <a:lt2>
        <a:srgbClr val="7D7B8D"/>
      </a:lt2>
      <a:accent1>
        <a:srgbClr val="3B87CC"/>
      </a:accent1>
      <a:accent2>
        <a:srgbClr val="112753"/>
      </a:accent2>
      <a:accent3>
        <a:srgbClr val="EFF1F6"/>
      </a:accent3>
      <a:accent4>
        <a:srgbClr val="FF7800"/>
      </a:accent4>
      <a:accent5>
        <a:srgbClr val="FFB600"/>
      </a:accent5>
      <a:accent6>
        <a:srgbClr val="000000"/>
      </a:accent6>
      <a:hlink>
        <a:srgbClr val="1265A2"/>
      </a:hlink>
      <a:folHlink>
        <a:srgbClr val="452BA2"/>
      </a:folHlink>
    </a:clrScheme>
    <a:fontScheme name="Personnalisé 1">
      <a:majorFont>
        <a:latin typeface="Segoe UI Black"/>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GREEN">
  <a:themeElements>
    <a:clrScheme name="Personnalisé 4">
      <a:dk1>
        <a:srgbClr val="070E1D"/>
      </a:dk1>
      <a:lt1>
        <a:srgbClr val="FFFFFF"/>
      </a:lt1>
      <a:dk2>
        <a:srgbClr val="474E67"/>
      </a:dk2>
      <a:lt2>
        <a:srgbClr val="7D7B8D"/>
      </a:lt2>
      <a:accent1>
        <a:srgbClr val="3B87CC"/>
      </a:accent1>
      <a:accent2>
        <a:srgbClr val="112753"/>
      </a:accent2>
      <a:accent3>
        <a:srgbClr val="EFF1F6"/>
      </a:accent3>
      <a:accent4>
        <a:srgbClr val="00491E"/>
      </a:accent4>
      <a:accent5>
        <a:srgbClr val="2CC84D"/>
      </a:accent5>
      <a:accent6>
        <a:srgbClr val="000000"/>
      </a:accent6>
      <a:hlink>
        <a:srgbClr val="1265A2"/>
      </a:hlink>
      <a:folHlink>
        <a:srgbClr val="452BA2"/>
      </a:folHlink>
    </a:clrScheme>
    <a:fontScheme name="Personnalisé 1">
      <a:majorFont>
        <a:latin typeface="Segoe UI Black"/>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LIGHT BLUE">
  <a:themeElements>
    <a:clrScheme name="Personnalisé 6">
      <a:dk1>
        <a:srgbClr val="070E1D"/>
      </a:dk1>
      <a:lt1>
        <a:srgbClr val="FFFFFF"/>
      </a:lt1>
      <a:dk2>
        <a:srgbClr val="474E67"/>
      </a:dk2>
      <a:lt2>
        <a:srgbClr val="7D7B8D"/>
      </a:lt2>
      <a:accent1>
        <a:srgbClr val="3B87CC"/>
      </a:accent1>
      <a:accent2>
        <a:srgbClr val="112753"/>
      </a:accent2>
      <a:accent3>
        <a:srgbClr val="EFF1F6"/>
      </a:accent3>
      <a:accent4>
        <a:srgbClr val="2C4D59"/>
      </a:accent4>
      <a:accent5>
        <a:srgbClr val="15D0CB"/>
      </a:accent5>
      <a:accent6>
        <a:srgbClr val="000000"/>
      </a:accent6>
      <a:hlink>
        <a:srgbClr val="1265A2"/>
      </a:hlink>
      <a:folHlink>
        <a:srgbClr val="452BA2"/>
      </a:folHlink>
    </a:clrScheme>
    <a:fontScheme name="Personnalisé 1">
      <a:majorFont>
        <a:latin typeface="Segoe UI Black"/>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Insite document" ma:contentTypeID="0x010100D21E0D47AF3242459E2F63E44FCC089100777D7FF5B336497A8022BDD96D52F2060073A9C0FD6552724BA132B83B91CE397D" ma:contentTypeVersion="58" ma:contentTypeDescription="Create Insite document" ma:contentTypeScope="" ma:versionID="0834857758d6a40b535fa3f4194f2e20">
  <xsd:schema xmlns:xsd="http://www.w3.org/2001/XMLSchema" xmlns:xs="http://www.w3.org/2001/XMLSchema" xmlns:p="http://schemas.microsoft.com/office/2006/metadata/properties" xmlns:ns1="http://schemas.microsoft.com/sharepoint/v3" xmlns:ns2="594212a7-a8eb-497d-bd6b-0e3a174923ee" targetNamespace="http://schemas.microsoft.com/office/2006/metadata/properties" ma:root="true" ma:fieldsID="400080546e14f9f68da4df08c0fd31f3" ns1:_="" ns2:_="">
    <xsd:import namespace="http://schemas.microsoft.com/sharepoint/v3"/>
    <xsd:import namespace="594212a7-a8eb-497d-bd6b-0e3a174923ee"/>
    <xsd:element name="properties">
      <xsd:complexType>
        <xsd:sequence>
          <xsd:element name="documentManagement">
            <xsd:complexType>
              <xsd:all>
                <xsd:element ref="ns1:Audience"/>
                <xsd:element ref="ns1:PublishingRollupImage" minOccurs="0"/>
                <xsd:element ref="ns2:TaxCatchAll" minOccurs="0"/>
                <xsd:element ref="ns2:TaxCatchAllLabel" minOccurs="0"/>
                <xsd:element ref="ns2:hbb7c253cca74a7eb37893d2c784478e" minOccurs="0"/>
                <xsd:element ref="ns2:e2fa6dee792b43efac6bb28cb4245109" minOccurs="0"/>
                <xsd:element ref="ns2:m7fd08401b3947dfa98de00fecb0dae1" minOccurs="0"/>
                <xsd:element ref="ns2:l0cedefb36e74dc2b968aa0e806ff5e3" minOccurs="0"/>
                <xsd:element ref="ns2:e52db41c680243efb0b30a61ab228ec7" minOccurs="0"/>
                <xsd:element ref="ns2:bf182a5ee3d048a18e411565aa2e2f45" minOccurs="0"/>
                <xsd:element ref="ns2:ad37d51a25df4e05a3b157053c5270a3" minOccurs="0"/>
                <xsd:element ref="ns2:fd69f967cfe64500a3ea9d72cb3281b0" minOccurs="0"/>
                <xsd:element ref="ns2:a825e358ec1643889847765ed6ff8a73" minOccurs="0"/>
                <xsd:element ref="ns2:caf53a6a65da4c24b32d62b4b62720b3" minOccurs="0"/>
                <xsd:element ref="ns2:j0d00d49c94f4a41889fe0a90686fcf3" minOccurs="0"/>
                <xsd:element ref="ns2:SAF_Descriptif"/>
                <xsd:element ref="ns2:SAF_DateDeMiseAJour"/>
                <xsd:element ref="ns2:SAF_Auteur" minOccurs="0"/>
                <xsd:element ref="ns2:SharePoint_Item_Language"/>
                <xsd:element ref="ns2:SharePoint_Group_Language" minOccurs="0"/>
                <xsd:element ref="ns2:SAF_RollupImageUrl" minOccurs="0"/>
                <xsd:element ref="ns2:TaxKeyword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udience" ma:index="8" ma:displayName="Audiences ciblées" ma:description="La colonne de site Audiences ciblées est créée par la fonctionnalité de publication. Elle permet de spécifier les audiences auxquelles cette page est destinée." ma:internalName="Audience" ma:readOnly="false">
      <xsd:simpleType>
        <xsd:restriction base="dms:Unknown"/>
      </xsd:simpleType>
    </xsd:element>
    <xsd:element name="PublishingRollupImage" ma:index="9" nillable="true" ma:displayName="Rollup image" ma:description="La colonne de site Image Report est créée par la fonctionnalité de publication. Elle est utilisée sur le type de contenu Page comme image pour la page affichée dans les reports de contenu tels que le composant WebPart Contenu par recherche." ma:internalName="PublishingRollupImag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94212a7-a8eb-497d-bd6b-0e3a174923ee" elementFormDefault="qualified">
    <xsd:import namespace="http://schemas.microsoft.com/office/2006/documentManagement/types"/>
    <xsd:import namespace="http://schemas.microsoft.com/office/infopath/2007/PartnerControls"/>
    <xsd:element name="TaxCatchAll" ma:index="10" nillable="true" ma:displayName="Taxonomy Catch All Column" ma:description="" ma:hidden="true" ma:list="{9065baee-787a-4b2c-9a5f-8c0ff377cc98}" ma:internalName="TaxCatchAll" ma:readOnly="false" ma:showField="CatchAllData" ma:web="b94a37a2-e238-44ac-b4eb-e030a9b276fc">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description="" ma:hidden="true" ma:list="{9065baee-787a-4b2c-9a5f-8c0ff377cc98}" ma:internalName="TaxCatchAllLabel" ma:readOnly="false" ma:showField="CatchAllDataLabel" ma:web="b94a37a2-e238-44ac-b4eb-e030a9b276fc">
      <xsd:complexType>
        <xsd:complexContent>
          <xsd:extension base="dms:MultiChoiceLookup">
            <xsd:sequence>
              <xsd:element name="Value" type="dms:Lookup" maxOccurs="unbounded" minOccurs="0" nillable="true"/>
            </xsd:sequence>
          </xsd:extension>
        </xsd:complexContent>
      </xsd:complexType>
    </xsd:element>
    <xsd:element name="hbb7c253cca74a7eb37893d2c784478e" ma:index="12" ma:taxonomy="true" ma:internalName="hbb7c253cca74a7eb37893d2c784478e" ma:taxonomyFieldName="SAF_Perimetre" ma:displayName="Périmètre" ma:readOnly="false" ma:fieldId="{1bb7c253-cca7-4a7e-b378-93d2c784478e}" ma:sspId="45132351-61c7-4947-8fdd-28b295696121" ma:termSetId="1b45f720-bd19-43cd-a0f9-8331ec2f35d1" ma:anchorId="00000000-0000-0000-0000-000000000000" ma:open="false" ma:isKeyword="false">
      <xsd:complexType>
        <xsd:sequence>
          <xsd:element ref="pc:Terms" minOccurs="0" maxOccurs="1"/>
        </xsd:sequence>
      </xsd:complexType>
    </xsd:element>
    <xsd:element name="e2fa6dee792b43efac6bb28cb4245109" ma:index="14" ma:taxonomy="true" ma:internalName="e2fa6dee792b43efac6bb28cb4245109" ma:taxonomyFieldName="SAF_Company" ma:displayName="Société de rang 1" ma:readOnly="false" ma:fieldId="{e2fa6dee-792b-43ef-ac6b-b28cb4245109}" ma:sspId="45132351-61c7-4947-8fdd-28b295696121" ma:termSetId="2dac507a-73d1-4662-b862-22cce81597d9" ma:anchorId="00000000-0000-0000-0000-000000000000" ma:open="false" ma:isKeyword="false">
      <xsd:complexType>
        <xsd:sequence>
          <xsd:element ref="pc:Terms" minOccurs="0" maxOccurs="1"/>
        </xsd:sequence>
      </xsd:complexType>
    </xsd:element>
    <xsd:element name="m7fd08401b3947dfa98de00fecb0dae1" ma:index="16" nillable="true" ma:taxonomy="true" ma:internalName="m7fd08401b3947dfa98de00fecb0dae1" ma:taxonomyFieldName="SAF_SubSidiaryLevel1" ma:displayName="Filiale de niveau 1" ma:readOnly="false" ma:fieldId="{67fd0840-1b39-47df-a98d-e00fecb0dae1}" ma:sspId="45132351-61c7-4947-8fdd-28b295696121" ma:termSetId="b2de5a41-99c4-4b96-b173-1181d39d55cd" ma:anchorId="00000000-0000-0000-0000-000000000000" ma:open="false" ma:isKeyword="false">
      <xsd:complexType>
        <xsd:sequence>
          <xsd:element ref="pc:Terms" minOccurs="0" maxOccurs="1"/>
        </xsd:sequence>
      </xsd:complexType>
    </xsd:element>
    <xsd:element name="l0cedefb36e74dc2b968aa0e806ff5e3" ma:index="18" nillable="true" ma:taxonomy="true" ma:internalName="l0cedefb36e74dc2b968aa0e806ff5e3" ma:taxonomyFieldName="SAF_SubSidiaryLevel2" ma:displayName="Filiale de niveau 2" ma:readOnly="false" ma:fieldId="{50cedefb-36e7-4dc2-b968-aa0e806ff5e3}" ma:sspId="45132351-61c7-4947-8fdd-28b295696121" ma:termSetId="efd3a833-e321-4f7c-82ad-4506f059fe79" ma:anchorId="00000000-0000-0000-0000-000000000000" ma:open="false" ma:isKeyword="false">
      <xsd:complexType>
        <xsd:sequence>
          <xsd:element ref="pc:Terms" minOccurs="0" maxOccurs="1"/>
        </xsd:sequence>
      </xsd:complexType>
    </xsd:element>
    <xsd:element name="e52db41c680243efb0b30a61ab228ec7" ma:index="20" nillable="true" ma:taxonomy="true" ma:internalName="e52db41c680243efb0b30a61ab228ec7" ma:taxonomyFieldName="SAF_Site" ma:displayName="Etablissement " ma:readOnly="false" ma:fieldId="{e52db41c-6802-43ef-b0b3-0a61ab228ec7}" ma:sspId="45132351-61c7-4947-8fdd-28b295696121" ma:termSetId="1e2c52bd-2ad3-4b44-b39c-0928818a65bc" ma:anchorId="00000000-0000-0000-0000-000000000000" ma:open="false" ma:isKeyword="false">
      <xsd:complexType>
        <xsd:sequence>
          <xsd:element ref="pc:Terms" minOccurs="0" maxOccurs="1"/>
        </xsd:sequence>
      </xsd:complexType>
    </xsd:element>
    <xsd:element name="bf182a5ee3d048a18e411565aa2e2f45" ma:index="22" nillable="true" ma:taxonomy="true" ma:internalName="bf182a5ee3d048a18e411565aa2e2f45" ma:taxonomyFieldName="SAF_Location" ma:displayName="Site" ma:readOnly="false" ma:fieldId="{bf182a5e-e3d0-48a1-8e41-1565aa2e2f45}" ma:sspId="45132351-61c7-4947-8fdd-28b295696121" ma:termSetId="95b63218-de97-4165-820e-29e8a1311d57" ma:anchorId="00000000-0000-0000-0000-000000000000" ma:open="false" ma:isKeyword="false">
      <xsd:complexType>
        <xsd:sequence>
          <xsd:element ref="pc:Terms" minOccurs="0" maxOccurs="1"/>
        </xsd:sequence>
      </xsd:complexType>
    </xsd:element>
    <xsd:element name="ad37d51a25df4e05a3b157053c5270a3" ma:index="24" nillable="true" ma:taxonomy="true" ma:internalName="ad37d51a25df4e05a3b157053c5270a3" ma:taxonomyFieldName="SAF_CrossOverFunctions" ma:displayName="Fonctions transverses" ma:default="" ma:fieldId="{ad37d51a-25df-4e05-a3b1-57053c5270a3}" ma:taxonomyMulti="true" ma:sspId="45132351-61c7-4947-8fdd-28b295696121" ma:termSetId="3f763b69-121a-4a4d-aeac-562db83cf08c" ma:anchorId="00000000-0000-0000-0000-000000000000" ma:open="false" ma:isKeyword="false">
      <xsd:complexType>
        <xsd:sequence>
          <xsd:element ref="pc:Terms" minOccurs="0" maxOccurs="1"/>
        </xsd:sequence>
      </xsd:complexType>
    </xsd:element>
    <xsd:element name="fd69f967cfe64500a3ea9d72cb3281b0" ma:index="26" nillable="true" ma:taxonomy="true" ma:internalName="fd69f967cfe64500a3ea9d72cb3281b0" ma:taxonomyFieldName="SAF_Country" ma:displayName="Pays" ma:readOnly="false" ma:fieldId="{fd69f967-cfe6-4500-a3ea-9d72cb3281b0}" ma:sspId="45132351-61c7-4947-8fdd-28b295696121" ma:termSetId="f32f2a60-e9a7-4bda-8f61-46c43dbb3cad" ma:anchorId="00000000-0000-0000-0000-000000000000" ma:open="false" ma:isKeyword="false">
      <xsd:complexType>
        <xsd:sequence>
          <xsd:element ref="pc:Terms" minOccurs="0" maxOccurs="1"/>
        </xsd:sequence>
      </xsd:complexType>
    </xsd:element>
    <xsd:element name="a825e358ec1643889847765ed6ff8a73" ma:index="28" nillable="true" ma:taxonomy="true" ma:internalName="a825e358ec1643889847765ed6ff8a73" ma:taxonomyFieldName="SAF_BusinessUnit" ma:displayName="Direction" ma:readOnly="false" ma:fieldId="{a825e358-ec16-4388-9847-765ed6ff8a73}" ma:sspId="45132351-61c7-4947-8fdd-28b295696121" ma:termSetId="d540ff52-a7c7-403e-9d67-608dad319c48" ma:anchorId="00000000-0000-0000-0000-000000000000" ma:open="false" ma:isKeyword="false">
      <xsd:complexType>
        <xsd:sequence>
          <xsd:element ref="pc:Terms" minOccurs="0" maxOccurs="1"/>
        </xsd:sequence>
      </xsd:complexType>
    </xsd:element>
    <xsd:element name="caf53a6a65da4c24b32d62b4b62720b3" ma:index="30" nillable="true" ma:taxonomy="true" ma:internalName="caf53a6a65da4c24b32d62b4b62720b3" ma:taxonomyFieldName="SAF_Division" ma:displayName="Division et BU" ma:readOnly="false" ma:fieldId="{caf53a6a-65da-4c24-b32d-62b4b62720b3}" ma:sspId="45132351-61c7-4947-8fdd-28b295696121" ma:termSetId="5f50dbbd-fc38-49a7-84c2-cba8d57801dd" ma:anchorId="00000000-0000-0000-0000-000000000000" ma:open="false" ma:isKeyword="false">
      <xsd:complexType>
        <xsd:sequence>
          <xsd:element ref="pc:Terms" minOccurs="0" maxOccurs="1"/>
        </xsd:sequence>
      </xsd:complexType>
    </xsd:element>
    <xsd:element name="j0d00d49c94f4a41889fe0a90686fcf3" ma:index="32" ma:taxonomy="true" ma:internalName="j0d00d49c94f4a41889fe0a90686fcf3" ma:taxonomyFieldName="SAF_DocumentsType" ma:displayName="Type de document" ma:readOnly="false" ma:fieldId="{30d00d49-c94f-4a41-889f-e0a90686fcf3}" ma:sspId="45132351-61c7-4947-8fdd-28b295696121" ma:termSetId="50b2ac5f-3148-4a42-b234-fc348f9b3c89" ma:anchorId="00000000-0000-0000-0000-000000000000" ma:open="false" ma:isKeyword="false">
      <xsd:complexType>
        <xsd:sequence>
          <xsd:element ref="pc:Terms" minOccurs="0" maxOccurs="1"/>
        </xsd:sequence>
      </xsd:complexType>
    </xsd:element>
    <xsd:element name="SAF_Descriptif" ma:index="34" ma:displayName="Descriptif" ma:internalName="SAF_Descriptif" ma:readOnly="false">
      <xsd:simpleType>
        <xsd:restriction base="dms:Text">
          <xsd:maxLength value="200"/>
        </xsd:restriction>
      </xsd:simpleType>
    </xsd:element>
    <xsd:element name="SAF_DateDeMiseAJour" ma:index="35" ma:displayName="Date de mise à jour " ma:format="DateOnly" ma:internalName="SAF_DateDeMiseAJour" ma:readOnly="false">
      <xsd:simpleType>
        <xsd:restriction base="dms:DateTime"/>
      </xsd:simpleType>
    </xsd:element>
    <xsd:element name="SAF_Auteur" ma:index="36" nillable="true" ma:displayName="Auteur " ma:internalName="SAF_Auteur" ma:readOnly="false">
      <xsd:simpleType>
        <xsd:restriction base="dms:Note">
          <xsd:maxLength value="255"/>
        </xsd:restriction>
      </xsd:simpleType>
    </xsd:element>
    <xsd:element name="SharePoint_Item_Language" ma:index="37" ma:displayName="Language" ma:default="ALL" ma:format="Dropdown" ma:internalName="SharePoint_Item_Language">
      <xsd:simpleType>
        <xsd:restriction base="dms:Choice">
          <xsd:enumeration value="ALL"/>
          <xsd:enumeration value="EN"/>
          <xsd:enumeration value="FR"/>
        </xsd:restriction>
      </xsd:simpleType>
    </xsd:element>
    <xsd:element name="SharePoint_Group_Language" ma:index="38" nillable="true" ma:displayName="SharePoint_Group_Language" ma:default="0" ma:internalName="SharePoint_Group_Language">
      <xsd:simpleType>
        <xsd:restriction base="dms:Number"/>
      </xsd:simpleType>
    </xsd:element>
    <xsd:element name="SAF_RollupImageUrl" ma:index="39" nillable="true" ma:displayName="Rollup Image URL" ma:internalName="SAF_RollupImageUrl">
      <xsd:simpleType>
        <xsd:restriction base="dms:Text"/>
      </xsd:simpleType>
    </xsd:element>
    <xsd:element name="TaxKeywordTaxHTField" ma:index="40" nillable="true" ma:taxonomy="true" ma:internalName="TaxKeywordTaxHTField" ma:taxonomyFieldName="TaxKeyword" ma:displayName="Mots clés d’entreprise"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45132351-61c7-4947-8fdd-28b295696121" ContentTypeId="0x010100D21E0D47AF3242459E2F63E44FCC089100777D7FF5B336497A8022BDD96D52F206"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axCatchAllLabel xmlns="594212a7-a8eb-497d-bd6b-0e3a174923ee"/>
    <hbb7c253cca74a7eb37893d2c784478e xmlns="594212a7-a8eb-497d-bd6b-0e3a174923ee">
      <Terms xmlns="http://schemas.microsoft.com/office/infopath/2007/PartnerControls">
        <TermInfo xmlns="http://schemas.microsoft.com/office/infopath/2007/PartnerControls">
          <TermName xmlns="http://schemas.microsoft.com/office/infopath/2007/PartnerControls">Société de rang 1</TermName>
          <TermId xmlns="http://schemas.microsoft.com/office/infopath/2007/PartnerControls">153bb90e-11c3-427f-ad6a-31f0311df60b</TermId>
        </TermInfo>
      </Terms>
    </hbb7c253cca74a7eb37893d2c784478e>
    <PublishingRollupImage xmlns="http://schemas.microsoft.com/sharepoint/v3" xsi:nil="true"/>
    <j0d00d49c94f4a41889fe0a90686fcf3 xmlns="594212a7-a8eb-497d-bd6b-0e3a174923ee">
      <Terms xmlns="http://schemas.microsoft.com/office/infopath/2007/PartnerControls">
        <TermInfo xmlns="http://schemas.microsoft.com/office/infopath/2007/PartnerControls">
          <TermName xmlns="http://schemas.microsoft.com/office/infopath/2007/PartnerControls">Modèle de PowerPoint</TermName>
          <TermId xmlns="http://schemas.microsoft.com/office/infopath/2007/PartnerControls">80c833d3-038d-45cb-b65f-a8d2234b6314</TermId>
        </TermInfo>
      </Terms>
    </j0d00d49c94f4a41889fe0a90686fcf3>
    <bf182a5ee3d048a18e411565aa2e2f45 xmlns="594212a7-a8eb-497d-bd6b-0e3a174923ee">
      <Terms xmlns="http://schemas.microsoft.com/office/infopath/2007/PartnerControls"/>
    </bf182a5ee3d048a18e411565aa2e2f45>
    <e52db41c680243efb0b30a61ab228ec7 xmlns="594212a7-a8eb-497d-bd6b-0e3a174923ee">
      <Terms xmlns="http://schemas.microsoft.com/office/infopath/2007/PartnerControls"/>
    </e52db41c680243efb0b30a61ab228ec7>
    <SAF_RollupImageUrl xmlns="594212a7-a8eb-497d-bd6b-0e3a174923ee" xsi:nil="true"/>
    <caf53a6a65da4c24b32d62b4b62720b3 xmlns="594212a7-a8eb-497d-bd6b-0e3a174923ee">
      <Terms xmlns="http://schemas.microsoft.com/office/infopath/2007/PartnerControls"/>
    </caf53a6a65da4c24b32d62b4b62720b3>
    <m7fd08401b3947dfa98de00fecb0dae1 xmlns="594212a7-a8eb-497d-bd6b-0e3a174923ee">
      <Terms xmlns="http://schemas.microsoft.com/office/infopath/2007/PartnerControls"/>
    </m7fd08401b3947dfa98de00fecb0dae1>
    <ad37d51a25df4e05a3b157053c5270a3 xmlns="594212a7-a8eb-497d-bd6b-0e3a174923ee">
      <Terms xmlns="http://schemas.microsoft.com/office/infopath/2007/PartnerControls"/>
    </ad37d51a25df4e05a3b157053c5270a3>
    <SAF_DateDeMiseAJour xmlns="594212a7-a8eb-497d-bd6b-0e3a174923ee">2022-07-17T22:00:00+00:00</SAF_DateDeMiseAJour>
    <a825e358ec1643889847765ed6ff8a73 xmlns="594212a7-a8eb-497d-bd6b-0e3a174923ee">
      <Terms xmlns="http://schemas.microsoft.com/office/infopath/2007/PartnerControls"/>
    </a825e358ec1643889847765ed6ff8a73>
    <SAF_Auteur xmlns="594212a7-a8eb-497d-bd6b-0e3a174923ee" xsi:nil="true"/>
    <Audience xmlns="http://schemas.microsoft.com/sharepoint/v3">b1fcddf0-eb02-40cf-999e-f891355df569;;;;</Audience>
    <TaxCatchAll xmlns="594212a7-a8eb-497d-bd6b-0e3a174923ee">
      <Value>66</Value>
      <Value>3</Value>
      <Value>2</Value>
    </TaxCatchAll>
    <SharePoint_Group_Language xmlns="594212a7-a8eb-497d-bd6b-0e3a174923ee">0</SharePoint_Group_Language>
    <e2fa6dee792b43efac6bb28cb4245109 xmlns="594212a7-a8eb-497d-bd6b-0e3a174923ee">
      <Terms xmlns="http://schemas.microsoft.com/office/infopath/2007/PartnerControls">
        <TermInfo xmlns="http://schemas.microsoft.com/office/infopath/2007/PartnerControls">
          <TermName xmlns="http://schemas.microsoft.com/office/infopath/2007/PartnerControls">Safran Electronics and Defense</TermName>
          <TermId xmlns="http://schemas.microsoft.com/office/infopath/2007/PartnerControls">09be7f39-4113-4616-9cb0-773043a7aa11</TermId>
        </TermInfo>
      </Terms>
    </e2fa6dee792b43efac6bb28cb4245109>
    <fd69f967cfe64500a3ea9d72cb3281b0 xmlns="594212a7-a8eb-497d-bd6b-0e3a174923ee">
      <Terms xmlns="http://schemas.microsoft.com/office/infopath/2007/PartnerControls"/>
    </fd69f967cfe64500a3ea9d72cb3281b0>
    <SAF_Descriptif xmlns="594212a7-a8eb-497d-bd6b-0e3a174923ee">Template PowerPoint Safran Electronics &amp; Defense (2022) </SAF_Descriptif>
    <TaxKeywordTaxHTField xmlns="594212a7-a8eb-497d-bd6b-0e3a174923ee">
      <Terms xmlns="http://schemas.microsoft.com/office/infopath/2007/PartnerControls"/>
    </TaxKeywordTaxHTField>
    <l0cedefb36e74dc2b968aa0e806ff5e3 xmlns="594212a7-a8eb-497d-bd6b-0e3a174923ee">
      <Terms xmlns="http://schemas.microsoft.com/office/infopath/2007/PartnerControls"/>
    </l0cedefb36e74dc2b968aa0e806ff5e3>
    <SharePoint_Item_Language xmlns="594212a7-a8eb-497d-bd6b-0e3a174923ee">FR</SharePoint_Item_Language>
  </documentManagement>
</p:properties>
</file>

<file path=customXml/itemProps1.xml><?xml version="1.0" encoding="utf-8"?>
<ds:datastoreItem xmlns:ds="http://schemas.openxmlformats.org/officeDocument/2006/customXml" ds:itemID="{5C07E59A-A16A-4C4C-AE33-5BB1E78AE7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94212a7-a8eb-497d-bd6b-0e3a174923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47A232B-8C66-456F-91A0-3559FBC26785}">
  <ds:schemaRefs>
    <ds:schemaRef ds:uri="Microsoft.SharePoint.Taxonomy.ContentTypeSync"/>
  </ds:schemaRefs>
</ds:datastoreItem>
</file>

<file path=customXml/itemProps3.xml><?xml version="1.0" encoding="utf-8"?>
<ds:datastoreItem xmlns:ds="http://schemas.openxmlformats.org/officeDocument/2006/customXml" ds:itemID="{E3653348-C711-4CB5-A0A4-4C303709EF09}">
  <ds:schemaRefs>
    <ds:schemaRef ds:uri="http://schemas.microsoft.com/sharepoint/v3/contenttype/forms"/>
  </ds:schemaRefs>
</ds:datastoreItem>
</file>

<file path=customXml/itemProps4.xml><?xml version="1.0" encoding="utf-8"?>
<ds:datastoreItem xmlns:ds="http://schemas.openxmlformats.org/officeDocument/2006/customXml" ds:itemID="{0BA9E47C-72AF-4AC7-B9E6-93ED809B9E2C}">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594212a7-a8eb-497d-bd6b-0e3a174923ee"/>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2048</TotalTime>
  <Words>716</Words>
  <Application>Microsoft Office PowerPoint</Application>
  <PresentationFormat>Personnalisé</PresentationFormat>
  <Paragraphs>253</Paragraphs>
  <Slides>12</Slides>
  <Notes>1</Notes>
  <HiddenSlides>0</HiddenSlides>
  <MMClips>0</MMClips>
  <ScaleCrop>false</ScaleCrop>
  <HeadingPairs>
    <vt:vector size="6" baseType="variant">
      <vt:variant>
        <vt:lpstr>Polices utilisées</vt:lpstr>
      </vt:variant>
      <vt:variant>
        <vt:i4>7</vt:i4>
      </vt:variant>
      <vt:variant>
        <vt:lpstr>Thème</vt:lpstr>
      </vt:variant>
      <vt:variant>
        <vt:i4>5</vt:i4>
      </vt:variant>
      <vt:variant>
        <vt:lpstr>Titres des diapositives</vt:lpstr>
      </vt:variant>
      <vt:variant>
        <vt:i4>12</vt:i4>
      </vt:variant>
    </vt:vector>
  </HeadingPairs>
  <TitlesOfParts>
    <vt:vector size="24" baseType="lpstr">
      <vt:lpstr>Arial</vt:lpstr>
      <vt:lpstr>Calibri</vt:lpstr>
      <vt:lpstr>Microsoft Sans Serif</vt:lpstr>
      <vt:lpstr>Segoe UI</vt:lpstr>
      <vt:lpstr>Segoe UI Black</vt:lpstr>
      <vt:lpstr>Wingdings</vt:lpstr>
      <vt:lpstr>Wingdings 2</vt:lpstr>
      <vt:lpstr>CORPORATE</vt:lpstr>
      <vt:lpstr>PINK</vt:lpstr>
      <vt:lpstr>ORANGE</vt:lpstr>
      <vt:lpstr>GREEN</vt:lpstr>
      <vt:lpstr>LIGHT BLUE</vt:lpstr>
      <vt:lpstr>Présentation PowerPoint</vt:lpstr>
      <vt:lpstr>A prestigious scientific foundation</vt:lpstr>
      <vt:lpstr>85 years of key astro optics supply </vt:lpstr>
      <vt:lpstr>Optics for space : A few examples</vt:lpstr>
      <vt:lpstr>The Very Large Telescope</vt:lpstr>
      <vt:lpstr>The challenges of the Extremely Large Telescope mirrors</vt:lpstr>
      <vt:lpstr>The primary mirror</vt:lpstr>
      <vt:lpstr>A 4.0 factory for unequaled accuracy </vt:lpstr>
      <vt:lpstr>Beyond the state of the art automated processes</vt:lpstr>
      <vt:lpstr>Telescope-sized metrology</vt:lpstr>
      <vt:lpstr>To conclude</vt:lpstr>
      <vt:lpstr>Présentation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PowerPoint Safran Electronics &amp; Defense (2022)</dc:title>
  <dc:creator>pagecran</dc:creator>
  <cp:lastModifiedBy>RIOUFREYT Philippe (SAFRAN REOSC)</cp:lastModifiedBy>
  <cp:revision>2377</cp:revision>
  <dcterms:created xsi:type="dcterms:W3CDTF">2013-03-06T15:31:41Z</dcterms:created>
  <dcterms:modified xsi:type="dcterms:W3CDTF">2022-11-02T16:33:01Z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bb961bf9-d2c3-49f3-b774-0a74abb297cd</vt:lpwstr>
  </property>
  <property fmtid="{D5CDD505-2E9C-101B-9397-08002B2CF9AE}" pid="3" name="Confidentiality">
    <vt:lpwstr>C1</vt:lpwstr>
  </property>
  <property fmtid="{D5CDD505-2E9C-101B-9397-08002B2CF9AE}" pid="4" name="NationalSecret">
    <vt:lpwstr>NONS</vt:lpwstr>
  </property>
  <property fmtid="{D5CDD505-2E9C-101B-9397-08002B2CF9AE}" pid="5" name="ExportControl">
    <vt:lpwstr/>
  </property>
  <property fmtid="{D5CDD505-2E9C-101B-9397-08002B2CF9AE}" pid="6" name="ContentTypeId">
    <vt:lpwstr>0x010100D21E0D47AF3242459E2F63E44FCC089100777D7FF5B336497A8022BDD96D52F2060073A9C0FD6552724BA132B83B91CE397D</vt:lpwstr>
  </property>
  <property fmtid="{D5CDD505-2E9C-101B-9397-08002B2CF9AE}" pid="7" name="TaxKeyword">
    <vt:lpwstr/>
  </property>
  <property fmtid="{D5CDD505-2E9C-101B-9397-08002B2CF9AE}" pid="8" name="SAF_Company">
    <vt:lpwstr>3;#Safran Electronics and Defense|09be7f39-4113-4616-9cb0-773043a7aa11</vt:lpwstr>
  </property>
  <property fmtid="{D5CDD505-2E9C-101B-9397-08002B2CF9AE}" pid="9" name="SAF_Site">
    <vt:lpwstr/>
  </property>
  <property fmtid="{D5CDD505-2E9C-101B-9397-08002B2CF9AE}" pid="10" name="SAF_DocumentsType">
    <vt:lpwstr>66;#Modèle de PowerPoint|80c833d3-038d-45cb-b65f-a8d2234b6314</vt:lpwstr>
  </property>
  <property fmtid="{D5CDD505-2E9C-101B-9397-08002B2CF9AE}" pid="11" name="SAF_CrossOverFunctions">
    <vt:lpwstr/>
  </property>
  <property fmtid="{D5CDD505-2E9C-101B-9397-08002B2CF9AE}" pid="12" name="SAF_SubSidiaryLevel2">
    <vt:lpwstr/>
  </property>
  <property fmtid="{D5CDD505-2E9C-101B-9397-08002B2CF9AE}" pid="13" name="SAF_Location">
    <vt:lpwstr/>
  </property>
  <property fmtid="{D5CDD505-2E9C-101B-9397-08002B2CF9AE}" pid="14" name="SAF_BusinessUnit">
    <vt:lpwstr/>
  </property>
  <property fmtid="{D5CDD505-2E9C-101B-9397-08002B2CF9AE}" pid="15" name="SAF_Division">
    <vt:lpwstr/>
  </property>
  <property fmtid="{D5CDD505-2E9C-101B-9397-08002B2CF9AE}" pid="16" name="SAF_SubSidiaryLevel1">
    <vt:lpwstr/>
  </property>
  <property fmtid="{D5CDD505-2E9C-101B-9397-08002B2CF9AE}" pid="17" name="SAF_Perimetre">
    <vt:lpwstr>2;#Société de rang 1|153bb90e-11c3-427f-ad6a-31f0311df60b</vt:lpwstr>
  </property>
  <property fmtid="{D5CDD505-2E9C-101B-9397-08002B2CF9AE}" pid="18" name="SAF_Country">
    <vt:lpwstr/>
  </property>
  <property fmtid="{D5CDD505-2E9C-101B-9397-08002B2CF9AE}" pid="19" name="MSIP_Label_bf666666-579e-4c80-8bd7-42ec62fad65d_Enabled">
    <vt:lpwstr>true</vt:lpwstr>
  </property>
  <property fmtid="{D5CDD505-2E9C-101B-9397-08002B2CF9AE}" pid="20" name="MSIP_Label_bf666666-579e-4c80-8bd7-42ec62fad65d_SetDate">
    <vt:lpwstr>2022-10-21T16:10:48Z</vt:lpwstr>
  </property>
  <property fmtid="{D5CDD505-2E9C-101B-9397-08002B2CF9AE}" pid="21" name="MSIP_Label_bf666666-579e-4c80-8bd7-42ec62fad65d_Method">
    <vt:lpwstr>Privileged</vt:lpwstr>
  </property>
  <property fmtid="{D5CDD505-2E9C-101B-9397-08002B2CF9AE}" pid="22" name="MSIP_Label_bf666666-579e-4c80-8bd7-42ec62fad65d_Name">
    <vt:lpwstr>C1 - public</vt:lpwstr>
  </property>
  <property fmtid="{D5CDD505-2E9C-101B-9397-08002B2CF9AE}" pid="23" name="MSIP_Label_bf666666-579e-4c80-8bd7-42ec62fad65d_SiteId">
    <vt:lpwstr>d52b49b7-0c8f-4d89-8c4f-f20517306e08</vt:lpwstr>
  </property>
  <property fmtid="{D5CDD505-2E9C-101B-9397-08002B2CF9AE}" pid="24" name="MSIP_Label_bf666666-579e-4c80-8bd7-42ec62fad65d_ActionId">
    <vt:lpwstr>5a9fddff-e11d-4d75-8456-5febf79587e2</vt:lpwstr>
  </property>
  <property fmtid="{D5CDD505-2E9C-101B-9397-08002B2CF9AE}" pid="25" name="MSIP_Label_bf666666-579e-4c80-8bd7-42ec62fad65d_ContentBits">
    <vt:lpwstr>0</vt:lpwstr>
  </property>
</Properties>
</file>